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66" r:id="rId6"/>
    <p:sldId id="261" r:id="rId7"/>
    <p:sldId id="262" r:id="rId8"/>
    <p:sldId id="260" r:id="rId9"/>
    <p:sldId id="265" r:id="rId10"/>
    <p:sldId id="257" r:id="rId11"/>
    <p:sldId id="263" r:id="rId12"/>
    <p:sldId id="267" r:id="rId13"/>
    <p:sldId id="264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02AE83-5793-B13F-96CB-37E9E22E66FD}" v="31" dt="2024-04-15T13:07:41.131"/>
    <p1510:client id="{361F9242-E76C-BE4D-C826-80682D5B4063}" v="6" dt="2024-04-15T12:23:09.190"/>
    <p1510:client id="{5EF586DC-A9EF-6E65-330C-6D9378C95C6E}" v="4" dt="2024-04-15T13:13:03.877"/>
    <p1510:client id="{7FB09F25-7267-8554-79FE-CFE7694A316E}" v="45" dt="2024-04-15T12:58:02.209"/>
    <p1510:client id="{8EDC883F-E71D-508C-0582-6E1B76AF4AD3}" v="37" dt="2024-04-15T12:32:04.401"/>
    <p1510:client id="{F26CA836-2F16-CE33-2484-91554C4BCE63}" v="1" dt="2024-04-15T13:12:22.076"/>
    <p1510:client id="{F699B9D8-33CA-4D43-BE7F-2888936A56BF}" v="22" dt="2024-04-15T20:24:25.4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BE9369-CDFA-4638-BAFC-740261BB9B68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0BF0ABF-CDF9-4A46-BAC9-43F80ECE0190}">
      <dgm:prSet/>
      <dgm:spPr/>
      <dgm:t>
        <a:bodyPr/>
        <a:lstStyle/>
        <a:p>
          <a:pPr>
            <a:defRPr b="1"/>
          </a:pPr>
          <a:r>
            <a:rPr lang="de-DE"/>
            <a:t>Hardware:</a:t>
          </a:r>
          <a:endParaRPr lang="en-US"/>
        </a:p>
      </dgm:t>
    </dgm:pt>
    <dgm:pt modelId="{ADD7E8B8-2A75-49A9-B9BC-C5C1FF81E621}" type="parTrans" cxnId="{4B92A3A3-FE17-4CC9-9C83-6B8A428D9D54}">
      <dgm:prSet/>
      <dgm:spPr/>
      <dgm:t>
        <a:bodyPr/>
        <a:lstStyle/>
        <a:p>
          <a:endParaRPr lang="en-US"/>
        </a:p>
      </dgm:t>
    </dgm:pt>
    <dgm:pt modelId="{AEB6CFBB-EA3D-4F7F-A997-E03D9102F854}" type="sibTrans" cxnId="{4B92A3A3-FE17-4CC9-9C83-6B8A428D9D54}">
      <dgm:prSet/>
      <dgm:spPr/>
      <dgm:t>
        <a:bodyPr/>
        <a:lstStyle/>
        <a:p>
          <a:endParaRPr lang="en-US"/>
        </a:p>
      </dgm:t>
    </dgm:pt>
    <dgm:pt modelId="{2ACFFAE0-D9A7-49EE-B260-7A01871CC775}">
      <dgm:prSet/>
      <dgm:spPr/>
      <dgm:t>
        <a:bodyPr/>
        <a:lstStyle/>
        <a:p>
          <a:r>
            <a:rPr lang="de-DE"/>
            <a:t>Zusammenbauen	</a:t>
          </a:r>
          <a:endParaRPr lang="en-US"/>
        </a:p>
      </dgm:t>
    </dgm:pt>
    <dgm:pt modelId="{3E0CE0EC-F01A-4084-8F26-A78521378D5D}" type="parTrans" cxnId="{6AB33D9E-6B4B-41A2-ABAC-5B70D3B4CDED}">
      <dgm:prSet/>
      <dgm:spPr/>
      <dgm:t>
        <a:bodyPr/>
        <a:lstStyle/>
        <a:p>
          <a:endParaRPr lang="en-US"/>
        </a:p>
      </dgm:t>
    </dgm:pt>
    <dgm:pt modelId="{16ABFFF4-6BAE-4E75-B1E3-4CDC1D359993}" type="sibTrans" cxnId="{6AB33D9E-6B4B-41A2-ABAC-5B70D3B4CDED}">
      <dgm:prSet/>
      <dgm:spPr/>
      <dgm:t>
        <a:bodyPr/>
        <a:lstStyle/>
        <a:p>
          <a:endParaRPr lang="en-US"/>
        </a:p>
      </dgm:t>
    </dgm:pt>
    <dgm:pt modelId="{B405691C-1677-4A76-A1A4-A2F030B1CB91}">
      <dgm:prSet/>
      <dgm:spPr/>
      <dgm:t>
        <a:bodyPr/>
        <a:lstStyle/>
        <a:p>
          <a:r>
            <a:rPr lang="de-DE"/>
            <a:t>Dokumentieren</a:t>
          </a:r>
          <a:endParaRPr lang="en-US"/>
        </a:p>
      </dgm:t>
    </dgm:pt>
    <dgm:pt modelId="{162A9619-A0E8-449D-85AA-0A02460DAF65}" type="parTrans" cxnId="{19C53C2D-DE3C-48EA-9F0E-76F15201A2B3}">
      <dgm:prSet/>
      <dgm:spPr/>
      <dgm:t>
        <a:bodyPr/>
        <a:lstStyle/>
        <a:p>
          <a:endParaRPr lang="en-US"/>
        </a:p>
      </dgm:t>
    </dgm:pt>
    <dgm:pt modelId="{265FEA7B-6E57-4D9B-B7EB-33813CA91E6C}" type="sibTrans" cxnId="{19C53C2D-DE3C-48EA-9F0E-76F15201A2B3}">
      <dgm:prSet/>
      <dgm:spPr/>
      <dgm:t>
        <a:bodyPr/>
        <a:lstStyle/>
        <a:p>
          <a:endParaRPr lang="en-US"/>
        </a:p>
      </dgm:t>
    </dgm:pt>
    <dgm:pt modelId="{6F0F1773-29BB-4F70-BCEE-5E13C44736C9}">
      <dgm:prSet/>
      <dgm:spPr/>
      <dgm:t>
        <a:bodyPr/>
        <a:lstStyle/>
        <a:p>
          <a:r>
            <a:rPr lang="de-DE"/>
            <a:t>Präsentation vorbereiten</a:t>
          </a:r>
          <a:endParaRPr lang="en-US"/>
        </a:p>
      </dgm:t>
    </dgm:pt>
    <dgm:pt modelId="{A8473448-9E71-4D31-A3CE-3B3B23DE6AFC}" type="parTrans" cxnId="{7CAD7C5A-D4B0-404F-829C-C1DECED6BFE9}">
      <dgm:prSet/>
      <dgm:spPr/>
      <dgm:t>
        <a:bodyPr/>
        <a:lstStyle/>
        <a:p>
          <a:endParaRPr lang="en-US"/>
        </a:p>
      </dgm:t>
    </dgm:pt>
    <dgm:pt modelId="{F8709F85-A1F3-4E04-9C15-6F224FEE10F1}" type="sibTrans" cxnId="{7CAD7C5A-D4B0-404F-829C-C1DECED6BFE9}">
      <dgm:prSet/>
      <dgm:spPr/>
      <dgm:t>
        <a:bodyPr/>
        <a:lstStyle/>
        <a:p>
          <a:endParaRPr lang="en-US"/>
        </a:p>
      </dgm:t>
    </dgm:pt>
    <dgm:pt modelId="{F7CE85E9-A6B5-4956-B518-05106A2C3455}">
      <dgm:prSet/>
      <dgm:spPr/>
      <dgm:t>
        <a:bodyPr/>
        <a:lstStyle/>
        <a:p>
          <a:pPr>
            <a:defRPr b="1"/>
          </a:pPr>
          <a:r>
            <a:rPr lang="de-DE"/>
            <a:t>Software:</a:t>
          </a:r>
          <a:endParaRPr lang="en-US"/>
        </a:p>
      </dgm:t>
    </dgm:pt>
    <dgm:pt modelId="{71DBE2C0-DEF2-4282-A616-336C18472B63}" type="parTrans" cxnId="{8C932668-5D73-45D8-84B2-455FE5A095E2}">
      <dgm:prSet/>
      <dgm:spPr/>
      <dgm:t>
        <a:bodyPr/>
        <a:lstStyle/>
        <a:p>
          <a:endParaRPr lang="en-US"/>
        </a:p>
      </dgm:t>
    </dgm:pt>
    <dgm:pt modelId="{07C819E7-F7F2-4976-A7D0-3DC37741DDF0}" type="sibTrans" cxnId="{8C932668-5D73-45D8-84B2-455FE5A095E2}">
      <dgm:prSet/>
      <dgm:spPr/>
      <dgm:t>
        <a:bodyPr/>
        <a:lstStyle/>
        <a:p>
          <a:endParaRPr lang="en-US"/>
        </a:p>
      </dgm:t>
    </dgm:pt>
    <dgm:pt modelId="{A42E4051-3968-4107-8364-AED68975A363}">
      <dgm:prSet/>
      <dgm:spPr/>
      <dgm:t>
        <a:bodyPr/>
        <a:lstStyle/>
        <a:p>
          <a:r>
            <a:rPr lang="de-DE" kern="1200">
              <a:latin typeface="Calibri" panose="020F0502020204030204"/>
              <a:ea typeface="+mn-ea"/>
              <a:cs typeface="+mn-cs"/>
            </a:rPr>
            <a:t>Idee zu Realität </a:t>
          </a:r>
          <a:r>
            <a:rPr lang="de-DE" kern="1200"/>
            <a:t>entwickeln</a:t>
          </a:r>
          <a:endParaRPr lang="en-US" kern="1200"/>
        </a:p>
      </dgm:t>
    </dgm:pt>
    <dgm:pt modelId="{4FF50AA4-A9A2-4A00-B3F1-F54C5E610912}" type="parTrans" cxnId="{199B296D-38ED-43FB-B539-405667851F00}">
      <dgm:prSet/>
      <dgm:spPr/>
      <dgm:t>
        <a:bodyPr/>
        <a:lstStyle/>
        <a:p>
          <a:endParaRPr lang="en-US"/>
        </a:p>
      </dgm:t>
    </dgm:pt>
    <dgm:pt modelId="{5B011504-0585-4F0C-9A05-F81D2C6080DC}" type="sibTrans" cxnId="{199B296D-38ED-43FB-B539-405667851F00}">
      <dgm:prSet/>
      <dgm:spPr/>
      <dgm:t>
        <a:bodyPr/>
        <a:lstStyle/>
        <a:p>
          <a:endParaRPr lang="en-US"/>
        </a:p>
      </dgm:t>
    </dgm:pt>
    <dgm:pt modelId="{60172CF6-F459-470E-9EC2-D14E11030CE1}">
      <dgm:prSet/>
      <dgm:spPr/>
      <dgm:t>
        <a:bodyPr/>
        <a:lstStyle/>
        <a:p>
          <a:r>
            <a:rPr lang="de-DE" kern="1200" err="1"/>
            <a:t>Debug</a:t>
          </a:r>
          <a:r>
            <a:rPr lang="de-DE" kern="1200"/>
            <a:t> &amp; Programmieren</a:t>
          </a:r>
          <a:endParaRPr lang="en-US" kern="1200"/>
        </a:p>
      </dgm:t>
    </dgm:pt>
    <dgm:pt modelId="{31B4CC3E-8C36-477A-B285-CD4D6B26225B}" type="parTrans" cxnId="{D895AD47-2A20-4C36-9AD5-038BC33E47F8}">
      <dgm:prSet/>
      <dgm:spPr/>
      <dgm:t>
        <a:bodyPr/>
        <a:lstStyle/>
        <a:p>
          <a:endParaRPr lang="en-US"/>
        </a:p>
      </dgm:t>
    </dgm:pt>
    <dgm:pt modelId="{810B387F-7AC4-477D-838A-EF1B73A0AF02}" type="sibTrans" cxnId="{D895AD47-2A20-4C36-9AD5-038BC33E47F8}">
      <dgm:prSet/>
      <dgm:spPr/>
      <dgm:t>
        <a:bodyPr/>
        <a:lstStyle/>
        <a:p>
          <a:endParaRPr lang="en-US"/>
        </a:p>
      </dgm:t>
    </dgm:pt>
    <dgm:pt modelId="{5EE07487-A9CC-490B-A4B7-C6E443FCFAAF}">
      <dgm:prSet/>
      <dgm:spPr/>
      <dgm:t>
        <a:bodyPr/>
        <a:lstStyle/>
        <a:p>
          <a:r>
            <a:rPr lang="de-DE" kern="1200"/>
            <a:t>Laufen </a:t>
          </a:r>
          <a:r>
            <a:rPr lang="de-DE" kern="1200">
              <a:sym typeface="Wingdings" panose="05000000000000000000" pitchFamily="2" charset="2"/>
            </a:rPr>
            <a:t></a:t>
          </a:r>
          <a:endParaRPr lang="en-US" kern="1200"/>
        </a:p>
      </dgm:t>
    </dgm:pt>
    <dgm:pt modelId="{3796EE95-5524-4F18-BAC2-06D4A789B9A7}" type="parTrans" cxnId="{209342C2-D186-47E7-9325-2BA136BC7628}">
      <dgm:prSet/>
      <dgm:spPr/>
      <dgm:t>
        <a:bodyPr/>
        <a:lstStyle/>
        <a:p>
          <a:endParaRPr lang="en-US"/>
        </a:p>
      </dgm:t>
    </dgm:pt>
    <dgm:pt modelId="{E6234CED-74B4-4AFC-9C73-DD8CEC6BBCA2}" type="sibTrans" cxnId="{209342C2-D186-47E7-9325-2BA136BC7628}">
      <dgm:prSet/>
      <dgm:spPr/>
      <dgm:t>
        <a:bodyPr/>
        <a:lstStyle/>
        <a:p>
          <a:endParaRPr lang="en-US"/>
        </a:p>
      </dgm:t>
    </dgm:pt>
    <dgm:pt modelId="{830FEF20-88C2-40A4-B44E-35AA09FA2990}" type="pres">
      <dgm:prSet presAssocID="{CCBE9369-CDFA-4638-BAFC-740261BB9B68}" presName="linear" presStyleCnt="0">
        <dgm:presLayoutVars>
          <dgm:dir/>
          <dgm:animLvl val="lvl"/>
          <dgm:resizeHandles val="exact"/>
        </dgm:presLayoutVars>
      </dgm:prSet>
      <dgm:spPr/>
    </dgm:pt>
    <dgm:pt modelId="{F91D0373-B2C5-40DB-A941-FEA5861BBB62}" type="pres">
      <dgm:prSet presAssocID="{C0BF0ABF-CDF9-4A46-BAC9-43F80ECE0190}" presName="parentLin" presStyleCnt="0"/>
      <dgm:spPr/>
    </dgm:pt>
    <dgm:pt modelId="{3DB68113-C49E-43E5-8B12-0C149014CA19}" type="pres">
      <dgm:prSet presAssocID="{C0BF0ABF-CDF9-4A46-BAC9-43F80ECE0190}" presName="parentLeftMargin" presStyleLbl="node1" presStyleIdx="0" presStyleCnt="2"/>
      <dgm:spPr/>
    </dgm:pt>
    <dgm:pt modelId="{E8453D12-F941-49F7-A7EB-22DF607F8A47}" type="pres">
      <dgm:prSet presAssocID="{C0BF0ABF-CDF9-4A46-BAC9-43F80ECE019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0849063-7E02-4339-B5D8-46E64E20BFC2}" type="pres">
      <dgm:prSet presAssocID="{C0BF0ABF-CDF9-4A46-BAC9-43F80ECE0190}" presName="negativeSpace" presStyleCnt="0"/>
      <dgm:spPr/>
    </dgm:pt>
    <dgm:pt modelId="{4235787B-023D-45F0-8744-C65A7A215D8F}" type="pres">
      <dgm:prSet presAssocID="{C0BF0ABF-CDF9-4A46-BAC9-43F80ECE0190}" presName="childText" presStyleLbl="conFgAcc1" presStyleIdx="0" presStyleCnt="2">
        <dgm:presLayoutVars>
          <dgm:bulletEnabled val="1"/>
        </dgm:presLayoutVars>
      </dgm:prSet>
      <dgm:spPr/>
    </dgm:pt>
    <dgm:pt modelId="{635D74EA-C991-46B4-BB25-1E02D4654975}" type="pres">
      <dgm:prSet presAssocID="{AEB6CFBB-EA3D-4F7F-A997-E03D9102F854}" presName="spaceBetweenRectangles" presStyleCnt="0"/>
      <dgm:spPr/>
    </dgm:pt>
    <dgm:pt modelId="{8F4A72B7-0A24-4CB2-ACFF-79E12C08CACB}" type="pres">
      <dgm:prSet presAssocID="{F7CE85E9-A6B5-4956-B518-05106A2C3455}" presName="parentLin" presStyleCnt="0"/>
      <dgm:spPr/>
    </dgm:pt>
    <dgm:pt modelId="{53396E76-AF2C-4E1B-A57A-EEEC504DD239}" type="pres">
      <dgm:prSet presAssocID="{F7CE85E9-A6B5-4956-B518-05106A2C3455}" presName="parentLeftMargin" presStyleLbl="node1" presStyleIdx="0" presStyleCnt="2"/>
      <dgm:spPr/>
    </dgm:pt>
    <dgm:pt modelId="{F972B439-F1F8-4EB3-889C-56E1D1EBAA4F}" type="pres">
      <dgm:prSet presAssocID="{F7CE85E9-A6B5-4956-B518-05106A2C345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87AD039-F252-4FE6-AD79-8BEF4517854E}" type="pres">
      <dgm:prSet presAssocID="{F7CE85E9-A6B5-4956-B518-05106A2C3455}" presName="negativeSpace" presStyleCnt="0"/>
      <dgm:spPr/>
    </dgm:pt>
    <dgm:pt modelId="{66D80E86-523F-4027-B5B8-7DBEFB2F5E99}" type="pres">
      <dgm:prSet presAssocID="{F7CE85E9-A6B5-4956-B518-05106A2C3455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1F7B316-259F-42F8-AD5E-19EDB90B544A}" type="presOf" srcId="{5EE07487-A9CC-490B-A4B7-C6E443FCFAAF}" destId="{66D80E86-523F-4027-B5B8-7DBEFB2F5E99}" srcOrd="0" destOrd="2" presId="urn:microsoft.com/office/officeart/2005/8/layout/list1"/>
    <dgm:cxn modelId="{5EA60E1F-2FCA-4071-B9EE-F483E122B834}" type="presOf" srcId="{C0BF0ABF-CDF9-4A46-BAC9-43F80ECE0190}" destId="{3DB68113-C49E-43E5-8B12-0C149014CA19}" srcOrd="0" destOrd="0" presId="urn:microsoft.com/office/officeart/2005/8/layout/list1"/>
    <dgm:cxn modelId="{A969DE20-3012-4E87-AE43-892E9C842EEE}" type="presOf" srcId="{F7CE85E9-A6B5-4956-B518-05106A2C3455}" destId="{F972B439-F1F8-4EB3-889C-56E1D1EBAA4F}" srcOrd="1" destOrd="0" presId="urn:microsoft.com/office/officeart/2005/8/layout/list1"/>
    <dgm:cxn modelId="{19C53C2D-DE3C-48EA-9F0E-76F15201A2B3}" srcId="{C0BF0ABF-CDF9-4A46-BAC9-43F80ECE0190}" destId="{B405691C-1677-4A76-A1A4-A2F030B1CB91}" srcOrd="1" destOrd="0" parTransId="{162A9619-A0E8-449D-85AA-0A02460DAF65}" sibTransId="{265FEA7B-6E57-4D9B-B7EB-33813CA91E6C}"/>
    <dgm:cxn modelId="{0A652C60-E8EC-4878-8310-75371CB61DEA}" type="presOf" srcId="{CCBE9369-CDFA-4638-BAFC-740261BB9B68}" destId="{830FEF20-88C2-40A4-B44E-35AA09FA2990}" srcOrd="0" destOrd="0" presId="urn:microsoft.com/office/officeart/2005/8/layout/list1"/>
    <dgm:cxn modelId="{D895AD47-2A20-4C36-9AD5-038BC33E47F8}" srcId="{F7CE85E9-A6B5-4956-B518-05106A2C3455}" destId="{60172CF6-F459-470E-9EC2-D14E11030CE1}" srcOrd="1" destOrd="0" parTransId="{31B4CC3E-8C36-477A-B285-CD4D6B26225B}" sibTransId="{810B387F-7AC4-477D-838A-EF1B73A0AF02}"/>
    <dgm:cxn modelId="{8C932668-5D73-45D8-84B2-455FE5A095E2}" srcId="{CCBE9369-CDFA-4638-BAFC-740261BB9B68}" destId="{F7CE85E9-A6B5-4956-B518-05106A2C3455}" srcOrd="1" destOrd="0" parTransId="{71DBE2C0-DEF2-4282-A616-336C18472B63}" sibTransId="{07C819E7-F7F2-4976-A7D0-3DC37741DDF0}"/>
    <dgm:cxn modelId="{199B296D-38ED-43FB-B539-405667851F00}" srcId="{F7CE85E9-A6B5-4956-B518-05106A2C3455}" destId="{A42E4051-3968-4107-8364-AED68975A363}" srcOrd="0" destOrd="0" parTransId="{4FF50AA4-A9A2-4A00-B3F1-F54C5E610912}" sibTransId="{5B011504-0585-4F0C-9A05-F81D2C6080DC}"/>
    <dgm:cxn modelId="{EB9F5B56-1AED-4EF7-9799-D370FB676F00}" type="presOf" srcId="{6F0F1773-29BB-4F70-BCEE-5E13C44736C9}" destId="{4235787B-023D-45F0-8744-C65A7A215D8F}" srcOrd="0" destOrd="2" presId="urn:microsoft.com/office/officeart/2005/8/layout/list1"/>
    <dgm:cxn modelId="{BC96BD59-46AC-40A1-80BC-001ACBAECC40}" type="presOf" srcId="{F7CE85E9-A6B5-4956-B518-05106A2C3455}" destId="{53396E76-AF2C-4E1B-A57A-EEEC504DD239}" srcOrd="0" destOrd="0" presId="urn:microsoft.com/office/officeart/2005/8/layout/list1"/>
    <dgm:cxn modelId="{7CAD7C5A-D4B0-404F-829C-C1DECED6BFE9}" srcId="{C0BF0ABF-CDF9-4A46-BAC9-43F80ECE0190}" destId="{6F0F1773-29BB-4F70-BCEE-5E13C44736C9}" srcOrd="2" destOrd="0" parTransId="{A8473448-9E71-4D31-A3CE-3B3B23DE6AFC}" sibTransId="{F8709F85-A1F3-4E04-9C15-6F224FEE10F1}"/>
    <dgm:cxn modelId="{6AB33D9E-6B4B-41A2-ABAC-5B70D3B4CDED}" srcId="{C0BF0ABF-CDF9-4A46-BAC9-43F80ECE0190}" destId="{2ACFFAE0-D9A7-49EE-B260-7A01871CC775}" srcOrd="0" destOrd="0" parTransId="{3E0CE0EC-F01A-4084-8F26-A78521378D5D}" sibTransId="{16ABFFF4-6BAE-4E75-B1E3-4CDC1D359993}"/>
    <dgm:cxn modelId="{4B92A3A3-FE17-4CC9-9C83-6B8A428D9D54}" srcId="{CCBE9369-CDFA-4638-BAFC-740261BB9B68}" destId="{C0BF0ABF-CDF9-4A46-BAC9-43F80ECE0190}" srcOrd="0" destOrd="0" parTransId="{ADD7E8B8-2A75-49A9-B9BC-C5C1FF81E621}" sibTransId="{AEB6CFBB-EA3D-4F7F-A997-E03D9102F854}"/>
    <dgm:cxn modelId="{E9F66BA5-B9E0-4530-B357-D8D874699E31}" type="presOf" srcId="{B405691C-1677-4A76-A1A4-A2F030B1CB91}" destId="{4235787B-023D-45F0-8744-C65A7A215D8F}" srcOrd="0" destOrd="1" presId="urn:microsoft.com/office/officeart/2005/8/layout/list1"/>
    <dgm:cxn modelId="{022BADB5-BE96-4186-B3C2-DC1D4A862A55}" type="presOf" srcId="{C0BF0ABF-CDF9-4A46-BAC9-43F80ECE0190}" destId="{E8453D12-F941-49F7-A7EB-22DF607F8A47}" srcOrd="1" destOrd="0" presId="urn:microsoft.com/office/officeart/2005/8/layout/list1"/>
    <dgm:cxn modelId="{209342C2-D186-47E7-9325-2BA136BC7628}" srcId="{F7CE85E9-A6B5-4956-B518-05106A2C3455}" destId="{5EE07487-A9CC-490B-A4B7-C6E443FCFAAF}" srcOrd="2" destOrd="0" parTransId="{3796EE95-5524-4F18-BAC2-06D4A789B9A7}" sibTransId="{E6234CED-74B4-4AFC-9C73-DD8CEC6BBCA2}"/>
    <dgm:cxn modelId="{CC5273C9-F40D-46D8-8A5E-85B7CD0122C5}" type="presOf" srcId="{60172CF6-F459-470E-9EC2-D14E11030CE1}" destId="{66D80E86-523F-4027-B5B8-7DBEFB2F5E99}" srcOrd="0" destOrd="1" presId="urn:microsoft.com/office/officeart/2005/8/layout/list1"/>
    <dgm:cxn modelId="{4C28A4EC-2CE3-4FB6-8640-0D998E4DDF4F}" type="presOf" srcId="{A42E4051-3968-4107-8364-AED68975A363}" destId="{66D80E86-523F-4027-B5B8-7DBEFB2F5E99}" srcOrd="0" destOrd="0" presId="urn:microsoft.com/office/officeart/2005/8/layout/list1"/>
    <dgm:cxn modelId="{1FEE06F4-3886-4E7C-B956-697F2101B294}" type="presOf" srcId="{2ACFFAE0-D9A7-49EE-B260-7A01871CC775}" destId="{4235787B-023D-45F0-8744-C65A7A215D8F}" srcOrd="0" destOrd="0" presId="urn:microsoft.com/office/officeart/2005/8/layout/list1"/>
    <dgm:cxn modelId="{45F82435-571B-4894-9967-22F054D38A68}" type="presParOf" srcId="{830FEF20-88C2-40A4-B44E-35AA09FA2990}" destId="{F91D0373-B2C5-40DB-A941-FEA5861BBB62}" srcOrd="0" destOrd="0" presId="urn:microsoft.com/office/officeart/2005/8/layout/list1"/>
    <dgm:cxn modelId="{583063EE-6092-4E85-8954-420949E4414E}" type="presParOf" srcId="{F91D0373-B2C5-40DB-A941-FEA5861BBB62}" destId="{3DB68113-C49E-43E5-8B12-0C149014CA19}" srcOrd="0" destOrd="0" presId="urn:microsoft.com/office/officeart/2005/8/layout/list1"/>
    <dgm:cxn modelId="{46E096A5-A656-4BD6-BA6C-8DB61418963B}" type="presParOf" srcId="{F91D0373-B2C5-40DB-A941-FEA5861BBB62}" destId="{E8453D12-F941-49F7-A7EB-22DF607F8A47}" srcOrd="1" destOrd="0" presId="urn:microsoft.com/office/officeart/2005/8/layout/list1"/>
    <dgm:cxn modelId="{0803554E-D7F7-4FF5-802D-65DCC335FA25}" type="presParOf" srcId="{830FEF20-88C2-40A4-B44E-35AA09FA2990}" destId="{30849063-7E02-4339-B5D8-46E64E20BFC2}" srcOrd="1" destOrd="0" presId="urn:microsoft.com/office/officeart/2005/8/layout/list1"/>
    <dgm:cxn modelId="{8309A5AB-47C5-40FB-878F-9C7CBAEC7E4D}" type="presParOf" srcId="{830FEF20-88C2-40A4-B44E-35AA09FA2990}" destId="{4235787B-023D-45F0-8744-C65A7A215D8F}" srcOrd="2" destOrd="0" presId="urn:microsoft.com/office/officeart/2005/8/layout/list1"/>
    <dgm:cxn modelId="{640A652D-92B8-4FAE-8AA3-F08910266F69}" type="presParOf" srcId="{830FEF20-88C2-40A4-B44E-35AA09FA2990}" destId="{635D74EA-C991-46B4-BB25-1E02D4654975}" srcOrd="3" destOrd="0" presId="urn:microsoft.com/office/officeart/2005/8/layout/list1"/>
    <dgm:cxn modelId="{6A49D0D3-9AA7-44AB-B280-B7E3B56B3FDA}" type="presParOf" srcId="{830FEF20-88C2-40A4-B44E-35AA09FA2990}" destId="{8F4A72B7-0A24-4CB2-ACFF-79E12C08CACB}" srcOrd="4" destOrd="0" presId="urn:microsoft.com/office/officeart/2005/8/layout/list1"/>
    <dgm:cxn modelId="{5257D8CE-6111-402D-8628-C0B837C43E9E}" type="presParOf" srcId="{8F4A72B7-0A24-4CB2-ACFF-79E12C08CACB}" destId="{53396E76-AF2C-4E1B-A57A-EEEC504DD239}" srcOrd="0" destOrd="0" presId="urn:microsoft.com/office/officeart/2005/8/layout/list1"/>
    <dgm:cxn modelId="{B024EEB6-693B-413F-8B47-47EBF8C700AD}" type="presParOf" srcId="{8F4A72B7-0A24-4CB2-ACFF-79E12C08CACB}" destId="{F972B439-F1F8-4EB3-889C-56E1D1EBAA4F}" srcOrd="1" destOrd="0" presId="urn:microsoft.com/office/officeart/2005/8/layout/list1"/>
    <dgm:cxn modelId="{5C0806BB-5A5C-4AA7-9216-53FA539ADB71}" type="presParOf" srcId="{830FEF20-88C2-40A4-B44E-35AA09FA2990}" destId="{987AD039-F252-4FE6-AD79-8BEF4517854E}" srcOrd="5" destOrd="0" presId="urn:microsoft.com/office/officeart/2005/8/layout/list1"/>
    <dgm:cxn modelId="{DEAA161D-BCE5-47EF-A08A-D7AAFD41F461}" type="presParOf" srcId="{830FEF20-88C2-40A4-B44E-35AA09FA2990}" destId="{66D80E86-523F-4027-B5B8-7DBEFB2F5E99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167322-D6F8-480F-9D5D-98F0AA4981E7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14BF8688-49F0-4EDE-B635-39EA6AE073D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DE"/>
            <a:t>Hardware:</a:t>
          </a:r>
          <a:endParaRPr lang="en-US"/>
        </a:p>
      </dgm:t>
    </dgm:pt>
    <dgm:pt modelId="{5666B7B7-5394-4E50-8D7E-331F04C0CC76}" type="parTrans" cxnId="{E0F19B69-8589-40AF-B4E2-D6EA000F42C8}">
      <dgm:prSet/>
      <dgm:spPr/>
      <dgm:t>
        <a:bodyPr/>
        <a:lstStyle/>
        <a:p>
          <a:endParaRPr lang="en-US"/>
        </a:p>
      </dgm:t>
    </dgm:pt>
    <dgm:pt modelId="{4C88938E-D2BA-4048-A318-948D2518FC61}" type="sibTrans" cxnId="{E0F19B69-8589-40AF-B4E2-D6EA000F42C8}">
      <dgm:prSet/>
      <dgm:spPr/>
      <dgm:t>
        <a:bodyPr/>
        <a:lstStyle/>
        <a:p>
          <a:endParaRPr lang="en-US"/>
        </a:p>
      </dgm:t>
    </dgm:pt>
    <dgm:pt modelId="{0C81972D-B20B-4C44-A703-F7B1CBEEA765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Modelldesign, da die Struktur der einheitlichen Stem-Kit-Komponenten nach dem Zusammenbau sehr instabil ist</a:t>
          </a:r>
          <a:endParaRPr lang="en-US"/>
        </a:p>
      </dgm:t>
    </dgm:pt>
    <dgm:pt modelId="{D79D7CFC-35D5-4C12-9995-8D843BB4621F}" type="parTrans" cxnId="{8A509002-1AD3-41C2-B653-D4D199E32770}">
      <dgm:prSet/>
      <dgm:spPr/>
      <dgm:t>
        <a:bodyPr/>
        <a:lstStyle/>
        <a:p>
          <a:endParaRPr lang="en-US"/>
        </a:p>
      </dgm:t>
    </dgm:pt>
    <dgm:pt modelId="{455308FB-88B1-48F8-8C3B-F4FFA2982595}" type="sibTrans" cxnId="{8A509002-1AD3-41C2-B653-D4D199E32770}">
      <dgm:prSet/>
      <dgm:spPr/>
      <dgm:t>
        <a:bodyPr/>
        <a:lstStyle/>
        <a:p>
          <a:endParaRPr lang="en-US"/>
        </a:p>
      </dgm:t>
    </dgm:pt>
    <dgm:pt modelId="{AAEFC2EE-A88C-4397-A91E-42CE4B31AB6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de-DE"/>
            <a:t>Software:</a:t>
          </a:r>
          <a:endParaRPr lang="en-US"/>
        </a:p>
      </dgm:t>
    </dgm:pt>
    <dgm:pt modelId="{3666E5F8-DDC7-4B6D-B307-D1178040CC02}" type="parTrans" cxnId="{465AD9E2-225A-4E4A-BC5A-FFB16F27EDC8}">
      <dgm:prSet/>
      <dgm:spPr/>
      <dgm:t>
        <a:bodyPr/>
        <a:lstStyle/>
        <a:p>
          <a:endParaRPr lang="en-US"/>
        </a:p>
      </dgm:t>
    </dgm:pt>
    <dgm:pt modelId="{1ECD1FB6-5622-43E0-BFB0-9B4FCF5FAD2E}" type="sibTrans" cxnId="{465AD9E2-225A-4E4A-BC5A-FFB16F27EDC8}">
      <dgm:prSet/>
      <dgm:spPr/>
      <dgm:t>
        <a:bodyPr/>
        <a:lstStyle/>
        <a:p>
          <a:endParaRPr lang="en-US"/>
        </a:p>
      </dgm:t>
    </dgm:pt>
    <dgm:pt modelId="{BBFCC230-B0B9-4E07-9BD7-0E51281A5472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Algorithmische Probleme, beispielsweise wie man die Geschwindigkeit eines Motors beim Drehen berechnet</a:t>
          </a:r>
          <a:endParaRPr lang="en-US"/>
        </a:p>
      </dgm:t>
    </dgm:pt>
    <dgm:pt modelId="{BDCFF90F-B84C-4CE4-BE3D-6DA0D40C60FF}" type="parTrans" cxnId="{A0FB10F9-B0D3-4950-9FCF-369C9C340A58}">
      <dgm:prSet/>
      <dgm:spPr/>
      <dgm:t>
        <a:bodyPr/>
        <a:lstStyle/>
        <a:p>
          <a:endParaRPr lang="en-US"/>
        </a:p>
      </dgm:t>
    </dgm:pt>
    <dgm:pt modelId="{95200AA9-419E-4601-AEBE-838E60C9B05C}" type="sibTrans" cxnId="{A0FB10F9-B0D3-4950-9FCF-369C9C340A58}">
      <dgm:prSet/>
      <dgm:spPr/>
      <dgm:t>
        <a:bodyPr/>
        <a:lstStyle/>
        <a:p>
          <a:endParaRPr lang="en-US"/>
        </a:p>
      </dgm:t>
    </dgm:pt>
    <dgm:pt modelId="{292D1B3D-EB50-45CD-8E2F-E57AB21651D4}" type="pres">
      <dgm:prSet presAssocID="{DD167322-D6F8-480F-9D5D-98F0AA4981E7}" presName="root" presStyleCnt="0">
        <dgm:presLayoutVars>
          <dgm:dir/>
          <dgm:resizeHandles val="exact"/>
        </dgm:presLayoutVars>
      </dgm:prSet>
      <dgm:spPr/>
    </dgm:pt>
    <dgm:pt modelId="{61B8BC95-1DDD-4C71-B654-3927A52E5B68}" type="pres">
      <dgm:prSet presAssocID="{14BF8688-49F0-4EDE-B635-39EA6AE073D6}" presName="compNode" presStyleCnt="0"/>
      <dgm:spPr/>
    </dgm:pt>
    <dgm:pt modelId="{6450B00C-60EB-406F-9348-A9F3F90D3F13}" type="pres">
      <dgm:prSet presAssocID="{14BF8688-49F0-4EDE-B635-39EA6AE073D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计算机"/>
        </a:ext>
      </dgm:extLst>
    </dgm:pt>
    <dgm:pt modelId="{9573A9F4-5CA0-4770-A604-05395BD0117E}" type="pres">
      <dgm:prSet presAssocID="{14BF8688-49F0-4EDE-B635-39EA6AE073D6}" presName="iconSpace" presStyleCnt="0"/>
      <dgm:spPr/>
    </dgm:pt>
    <dgm:pt modelId="{F5E90194-6782-4B27-8941-1C77B373F70F}" type="pres">
      <dgm:prSet presAssocID="{14BF8688-49F0-4EDE-B635-39EA6AE073D6}" presName="parTx" presStyleLbl="revTx" presStyleIdx="0" presStyleCnt="4">
        <dgm:presLayoutVars>
          <dgm:chMax val="0"/>
          <dgm:chPref val="0"/>
        </dgm:presLayoutVars>
      </dgm:prSet>
      <dgm:spPr/>
    </dgm:pt>
    <dgm:pt modelId="{6C2F2872-6DA9-404B-A38E-CF85251FA103}" type="pres">
      <dgm:prSet presAssocID="{14BF8688-49F0-4EDE-B635-39EA6AE073D6}" presName="txSpace" presStyleCnt="0"/>
      <dgm:spPr/>
    </dgm:pt>
    <dgm:pt modelId="{E970072E-153C-4DEF-BF68-927ABF3881CA}" type="pres">
      <dgm:prSet presAssocID="{14BF8688-49F0-4EDE-B635-39EA6AE073D6}" presName="desTx" presStyleLbl="revTx" presStyleIdx="1" presStyleCnt="4">
        <dgm:presLayoutVars/>
      </dgm:prSet>
      <dgm:spPr/>
    </dgm:pt>
    <dgm:pt modelId="{BCEECA29-0519-4258-B517-C9DB26896394}" type="pres">
      <dgm:prSet presAssocID="{4C88938E-D2BA-4048-A318-948D2518FC61}" presName="sibTrans" presStyleCnt="0"/>
      <dgm:spPr/>
    </dgm:pt>
    <dgm:pt modelId="{4E349AFB-1A7D-4F6A-99C2-6EED234853F4}" type="pres">
      <dgm:prSet presAssocID="{AAEFC2EE-A88C-4397-A91E-42CE4B31AB63}" presName="compNode" presStyleCnt="0"/>
      <dgm:spPr/>
    </dgm:pt>
    <dgm:pt modelId="{06C016C6-A937-4F4E-A8CA-19696CB96531}" type="pres">
      <dgm:prSet presAssocID="{AAEFC2EE-A88C-4397-A91E-42CE4B31AB6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便携式计算机"/>
        </a:ext>
      </dgm:extLst>
    </dgm:pt>
    <dgm:pt modelId="{134356E5-0E87-4580-9AC5-7251D6498313}" type="pres">
      <dgm:prSet presAssocID="{AAEFC2EE-A88C-4397-A91E-42CE4B31AB63}" presName="iconSpace" presStyleCnt="0"/>
      <dgm:spPr/>
    </dgm:pt>
    <dgm:pt modelId="{BAA0B207-337F-484C-BE7B-3F65CF6325EC}" type="pres">
      <dgm:prSet presAssocID="{AAEFC2EE-A88C-4397-A91E-42CE4B31AB63}" presName="parTx" presStyleLbl="revTx" presStyleIdx="2" presStyleCnt="4">
        <dgm:presLayoutVars>
          <dgm:chMax val="0"/>
          <dgm:chPref val="0"/>
        </dgm:presLayoutVars>
      </dgm:prSet>
      <dgm:spPr/>
    </dgm:pt>
    <dgm:pt modelId="{5A1560E7-F47E-4960-B13F-1250A7235811}" type="pres">
      <dgm:prSet presAssocID="{AAEFC2EE-A88C-4397-A91E-42CE4B31AB63}" presName="txSpace" presStyleCnt="0"/>
      <dgm:spPr/>
    </dgm:pt>
    <dgm:pt modelId="{7ED9FFB5-FD77-43F0-8106-9BB933EA04C3}" type="pres">
      <dgm:prSet presAssocID="{AAEFC2EE-A88C-4397-A91E-42CE4B31AB63}" presName="desTx" presStyleLbl="revTx" presStyleIdx="3" presStyleCnt="4">
        <dgm:presLayoutVars/>
      </dgm:prSet>
      <dgm:spPr/>
    </dgm:pt>
  </dgm:ptLst>
  <dgm:cxnLst>
    <dgm:cxn modelId="{8A509002-1AD3-41C2-B653-D4D199E32770}" srcId="{14BF8688-49F0-4EDE-B635-39EA6AE073D6}" destId="{0C81972D-B20B-4C44-A703-F7B1CBEEA765}" srcOrd="0" destOrd="0" parTransId="{D79D7CFC-35D5-4C12-9995-8D843BB4621F}" sibTransId="{455308FB-88B1-48F8-8C3B-F4FFA2982595}"/>
    <dgm:cxn modelId="{A5A8F016-7E67-447C-BC8F-AE6A3FF94195}" type="presOf" srcId="{AAEFC2EE-A88C-4397-A91E-42CE4B31AB63}" destId="{BAA0B207-337F-484C-BE7B-3F65CF6325EC}" srcOrd="0" destOrd="0" presId="urn:microsoft.com/office/officeart/2018/5/layout/CenteredIconLabelDescriptionList"/>
    <dgm:cxn modelId="{E0F19B69-8589-40AF-B4E2-D6EA000F42C8}" srcId="{DD167322-D6F8-480F-9D5D-98F0AA4981E7}" destId="{14BF8688-49F0-4EDE-B635-39EA6AE073D6}" srcOrd="0" destOrd="0" parTransId="{5666B7B7-5394-4E50-8D7E-331F04C0CC76}" sibTransId="{4C88938E-D2BA-4048-A318-948D2518FC61}"/>
    <dgm:cxn modelId="{0982D1D6-E1EA-4AAF-AD4C-B7995F0CE936}" type="presOf" srcId="{0C81972D-B20B-4C44-A703-F7B1CBEEA765}" destId="{E970072E-153C-4DEF-BF68-927ABF3881CA}" srcOrd="0" destOrd="0" presId="urn:microsoft.com/office/officeart/2018/5/layout/CenteredIconLabelDescriptionList"/>
    <dgm:cxn modelId="{2A36C0D8-7F60-4AE5-B607-D081A4DA6AD4}" type="presOf" srcId="{14BF8688-49F0-4EDE-B635-39EA6AE073D6}" destId="{F5E90194-6782-4B27-8941-1C77B373F70F}" srcOrd="0" destOrd="0" presId="urn:microsoft.com/office/officeart/2018/5/layout/CenteredIconLabelDescriptionList"/>
    <dgm:cxn modelId="{EA5BFCDD-A45C-4CB5-91FD-F5FA8F424ACD}" type="presOf" srcId="{DD167322-D6F8-480F-9D5D-98F0AA4981E7}" destId="{292D1B3D-EB50-45CD-8E2F-E57AB21651D4}" srcOrd="0" destOrd="0" presId="urn:microsoft.com/office/officeart/2018/5/layout/CenteredIconLabelDescriptionList"/>
    <dgm:cxn modelId="{465AD9E2-225A-4E4A-BC5A-FFB16F27EDC8}" srcId="{DD167322-D6F8-480F-9D5D-98F0AA4981E7}" destId="{AAEFC2EE-A88C-4397-A91E-42CE4B31AB63}" srcOrd="1" destOrd="0" parTransId="{3666E5F8-DDC7-4B6D-B307-D1178040CC02}" sibTransId="{1ECD1FB6-5622-43E0-BFB0-9B4FCF5FAD2E}"/>
    <dgm:cxn modelId="{38EEC4E4-FDE0-45B2-9FC4-BFAFC8C6BDA0}" type="presOf" srcId="{BBFCC230-B0B9-4E07-9BD7-0E51281A5472}" destId="{7ED9FFB5-FD77-43F0-8106-9BB933EA04C3}" srcOrd="0" destOrd="0" presId="urn:microsoft.com/office/officeart/2018/5/layout/CenteredIconLabelDescriptionList"/>
    <dgm:cxn modelId="{A0FB10F9-B0D3-4950-9FCF-369C9C340A58}" srcId="{AAEFC2EE-A88C-4397-A91E-42CE4B31AB63}" destId="{BBFCC230-B0B9-4E07-9BD7-0E51281A5472}" srcOrd="0" destOrd="0" parTransId="{BDCFF90F-B84C-4CE4-BE3D-6DA0D40C60FF}" sibTransId="{95200AA9-419E-4601-AEBE-838E60C9B05C}"/>
    <dgm:cxn modelId="{DFE1CC71-93AF-423C-99AA-C22F8865F90D}" type="presParOf" srcId="{292D1B3D-EB50-45CD-8E2F-E57AB21651D4}" destId="{61B8BC95-1DDD-4C71-B654-3927A52E5B68}" srcOrd="0" destOrd="0" presId="urn:microsoft.com/office/officeart/2018/5/layout/CenteredIconLabelDescriptionList"/>
    <dgm:cxn modelId="{2B7ED7C4-B65D-4E4A-B662-CA5D13D4E931}" type="presParOf" srcId="{61B8BC95-1DDD-4C71-B654-3927A52E5B68}" destId="{6450B00C-60EB-406F-9348-A9F3F90D3F13}" srcOrd="0" destOrd="0" presId="urn:microsoft.com/office/officeart/2018/5/layout/CenteredIconLabelDescriptionList"/>
    <dgm:cxn modelId="{68420691-911E-4E46-A397-5B4DE7E13092}" type="presParOf" srcId="{61B8BC95-1DDD-4C71-B654-3927A52E5B68}" destId="{9573A9F4-5CA0-4770-A604-05395BD0117E}" srcOrd="1" destOrd="0" presId="urn:microsoft.com/office/officeart/2018/5/layout/CenteredIconLabelDescriptionList"/>
    <dgm:cxn modelId="{F219388F-3733-4B60-9234-476B3364B228}" type="presParOf" srcId="{61B8BC95-1DDD-4C71-B654-3927A52E5B68}" destId="{F5E90194-6782-4B27-8941-1C77B373F70F}" srcOrd="2" destOrd="0" presId="urn:microsoft.com/office/officeart/2018/5/layout/CenteredIconLabelDescriptionList"/>
    <dgm:cxn modelId="{D5DF936A-9B97-41E8-9412-9AE275CAC144}" type="presParOf" srcId="{61B8BC95-1DDD-4C71-B654-3927A52E5B68}" destId="{6C2F2872-6DA9-404B-A38E-CF85251FA103}" srcOrd="3" destOrd="0" presId="urn:microsoft.com/office/officeart/2018/5/layout/CenteredIconLabelDescriptionList"/>
    <dgm:cxn modelId="{D07848EE-24C3-4548-B97F-D328FD1B4489}" type="presParOf" srcId="{61B8BC95-1DDD-4C71-B654-3927A52E5B68}" destId="{E970072E-153C-4DEF-BF68-927ABF3881CA}" srcOrd="4" destOrd="0" presId="urn:microsoft.com/office/officeart/2018/5/layout/CenteredIconLabelDescriptionList"/>
    <dgm:cxn modelId="{8AD33C3A-7A02-4697-829F-9A344E9CA5DF}" type="presParOf" srcId="{292D1B3D-EB50-45CD-8E2F-E57AB21651D4}" destId="{BCEECA29-0519-4258-B517-C9DB26896394}" srcOrd="1" destOrd="0" presId="urn:microsoft.com/office/officeart/2018/5/layout/CenteredIconLabelDescriptionList"/>
    <dgm:cxn modelId="{24FFE5C1-F2C6-4DBF-96EB-ECAAA229603E}" type="presParOf" srcId="{292D1B3D-EB50-45CD-8E2F-E57AB21651D4}" destId="{4E349AFB-1A7D-4F6A-99C2-6EED234853F4}" srcOrd="2" destOrd="0" presId="urn:microsoft.com/office/officeart/2018/5/layout/CenteredIconLabelDescriptionList"/>
    <dgm:cxn modelId="{0121A510-BF39-4F93-B6EA-A56DC4C2A863}" type="presParOf" srcId="{4E349AFB-1A7D-4F6A-99C2-6EED234853F4}" destId="{06C016C6-A937-4F4E-A8CA-19696CB96531}" srcOrd="0" destOrd="0" presId="urn:microsoft.com/office/officeart/2018/5/layout/CenteredIconLabelDescriptionList"/>
    <dgm:cxn modelId="{770FAF7D-AA42-4B02-A0CD-62DCB5BFE370}" type="presParOf" srcId="{4E349AFB-1A7D-4F6A-99C2-6EED234853F4}" destId="{134356E5-0E87-4580-9AC5-7251D6498313}" srcOrd="1" destOrd="0" presId="urn:microsoft.com/office/officeart/2018/5/layout/CenteredIconLabelDescriptionList"/>
    <dgm:cxn modelId="{16F4A6DF-2196-4BAD-BA0B-D0059ECABCEC}" type="presParOf" srcId="{4E349AFB-1A7D-4F6A-99C2-6EED234853F4}" destId="{BAA0B207-337F-484C-BE7B-3F65CF6325EC}" srcOrd="2" destOrd="0" presId="urn:microsoft.com/office/officeart/2018/5/layout/CenteredIconLabelDescriptionList"/>
    <dgm:cxn modelId="{31F7393A-B03B-4C94-8E6C-7BF850B5C56D}" type="presParOf" srcId="{4E349AFB-1A7D-4F6A-99C2-6EED234853F4}" destId="{5A1560E7-F47E-4960-B13F-1250A7235811}" srcOrd="3" destOrd="0" presId="urn:microsoft.com/office/officeart/2018/5/layout/CenteredIconLabelDescriptionList"/>
    <dgm:cxn modelId="{88FF8454-BC23-421D-B4F4-3CE218BD24CC}" type="presParOf" srcId="{4E349AFB-1A7D-4F6A-99C2-6EED234853F4}" destId="{7ED9FFB5-FD77-43F0-8106-9BB933EA04C3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35787B-023D-45F0-8744-C65A7A215D8F}">
      <dsp:nvSpPr>
        <dsp:cNvPr id="0" name=""/>
        <dsp:cNvSpPr/>
      </dsp:nvSpPr>
      <dsp:spPr>
        <a:xfrm>
          <a:off x="0" y="497370"/>
          <a:ext cx="6900512" cy="219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604012" rIns="535556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900" kern="1200"/>
            <a:t>Zusammenbauen	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900" kern="1200"/>
            <a:t>Dokumentieren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900" kern="1200"/>
            <a:t>Präsentation vorbereiten</a:t>
          </a:r>
          <a:endParaRPr lang="en-US" sz="2900" kern="1200"/>
        </a:p>
      </dsp:txBody>
      <dsp:txXfrm>
        <a:off x="0" y="497370"/>
        <a:ext cx="6900512" cy="2192400"/>
      </dsp:txXfrm>
    </dsp:sp>
    <dsp:sp modelId="{E8453D12-F941-49F7-A7EB-22DF607F8A47}">
      <dsp:nvSpPr>
        <dsp:cNvPr id="0" name=""/>
        <dsp:cNvSpPr/>
      </dsp:nvSpPr>
      <dsp:spPr>
        <a:xfrm>
          <a:off x="345025" y="69330"/>
          <a:ext cx="4830358" cy="8560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2900" kern="1200"/>
            <a:t>Hardware:</a:t>
          </a:r>
          <a:endParaRPr lang="en-US" sz="2900" kern="1200"/>
        </a:p>
      </dsp:txBody>
      <dsp:txXfrm>
        <a:off x="386815" y="111120"/>
        <a:ext cx="4746778" cy="772500"/>
      </dsp:txXfrm>
    </dsp:sp>
    <dsp:sp modelId="{66D80E86-523F-4027-B5B8-7DBEFB2F5E99}">
      <dsp:nvSpPr>
        <dsp:cNvPr id="0" name=""/>
        <dsp:cNvSpPr/>
      </dsp:nvSpPr>
      <dsp:spPr>
        <a:xfrm>
          <a:off x="0" y="3274410"/>
          <a:ext cx="6900512" cy="219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604012" rIns="535556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900" kern="1200">
              <a:latin typeface="Calibri" panose="020F0502020204030204"/>
              <a:ea typeface="+mn-ea"/>
              <a:cs typeface="+mn-cs"/>
            </a:rPr>
            <a:t>Idee zu Realität </a:t>
          </a:r>
          <a:r>
            <a:rPr lang="de-DE" sz="2900" kern="1200"/>
            <a:t>entwickeln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900" kern="1200" err="1"/>
            <a:t>Debug</a:t>
          </a:r>
          <a:r>
            <a:rPr lang="de-DE" sz="2900" kern="1200"/>
            <a:t> &amp; Programmieren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900" kern="1200"/>
            <a:t>Laufen </a:t>
          </a:r>
          <a:r>
            <a:rPr lang="de-DE" sz="2900" kern="1200">
              <a:sym typeface="Wingdings" panose="05000000000000000000" pitchFamily="2" charset="2"/>
            </a:rPr>
            <a:t></a:t>
          </a:r>
          <a:endParaRPr lang="en-US" sz="2900" kern="1200"/>
        </a:p>
      </dsp:txBody>
      <dsp:txXfrm>
        <a:off x="0" y="3274410"/>
        <a:ext cx="6900512" cy="2192400"/>
      </dsp:txXfrm>
    </dsp:sp>
    <dsp:sp modelId="{F972B439-F1F8-4EB3-889C-56E1D1EBAA4F}">
      <dsp:nvSpPr>
        <dsp:cNvPr id="0" name=""/>
        <dsp:cNvSpPr/>
      </dsp:nvSpPr>
      <dsp:spPr>
        <a:xfrm>
          <a:off x="345025" y="2846370"/>
          <a:ext cx="4830358" cy="8560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2900" kern="1200"/>
            <a:t>Software:</a:t>
          </a:r>
          <a:endParaRPr lang="en-US" sz="2900" kern="1200"/>
        </a:p>
      </dsp:txBody>
      <dsp:txXfrm>
        <a:off x="386815" y="2888160"/>
        <a:ext cx="4746778" cy="77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50B00C-60EB-406F-9348-A9F3F90D3F13}">
      <dsp:nvSpPr>
        <dsp:cNvPr id="0" name=""/>
        <dsp:cNvSpPr/>
      </dsp:nvSpPr>
      <dsp:spPr>
        <a:xfrm>
          <a:off x="1959228" y="356554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E90194-6782-4B27-8941-1C77B373F70F}">
      <dsp:nvSpPr>
        <dsp:cNvPr id="0" name=""/>
        <dsp:cNvSpPr/>
      </dsp:nvSpPr>
      <dsp:spPr>
        <a:xfrm>
          <a:off x="555228" y="2004599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3600" kern="1200"/>
            <a:t>Hardware:</a:t>
          </a:r>
          <a:endParaRPr lang="en-US" sz="3600" kern="1200"/>
        </a:p>
      </dsp:txBody>
      <dsp:txXfrm>
        <a:off x="555228" y="2004599"/>
        <a:ext cx="4320000" cy="648000"/>
      </dsp:txXfrm>
    </dsp:sp>
    <dsp:sp modelId="{E970072E-153C-4DEF-BF68-927ABF3881CA}">
      <dsp:nvSpPr>
        <dsp:cNvPr id="0" name=""/>
        <dsp:cNvSpPr/>
      </dsp:nvSpPr>
      <dsp:spPr>
        <a:xfrm>
          <a:off x="555228" y="2715876"/>
          <a:ext cx="4320000" cy="804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/>
            <a:t>Modelldesign, da die Struktur der einheitlichen Stem-Kit-Komponenten nach dem Zusammenbau sehr instabil ist</a:t>
          </a:r>
          <a:endParaRPr lang="en-US" sz="1700" kern="1200"/>
        </a:p>
      </dsp:txBody>
      <dsp:txXfrm>
        <a:off x="555228" y="2715876"/>
        <a:ext cx="4320000" cy="804517"/>
      </dsp:txXfrm>
    </dsp:sp>
    <dsp:sp modelId="{06C016C6-A937-4F4E-A8CA-19696CB96531}">
      <dsp:nvSpPr>
        <dsp:cNvPr id="0" name=""/>
        <dsp:cNvSpPr/>
      </dsp:nvSpPr>
      <dsp:spPr>
        <a:xfrm>
          <a:off x="7035228" y="356554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A0B207-337F-484C-BE7B-3F65CF6325EC}">
      <dsp:nvSpPr>
        <dsp:cNvPr id="0" name=""/>
        <dsp:cNvSpPr/>
      </dsp:nvSpPr>
      <dsp:spPr>
        <a:xfrm>
          <a:off x="5631228" y="2004599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de-DE" sz="3600" kern="1200"/>
            <a:t>Software:</a:t>
          </a:r>
          <a:endParaRPr lang="en-US" sz="3600" kern="1200"/>
        </a:p>
      </dsp:txBody>
      <dsp:txXfrm>
        <a:off x="5631228" y="2004599"/>
        <a:ext cx="4320000" cy="648000"/>
      </dsp:txXfrm>
    </dsp:sp>
    <dsp:sp modelId="{7ED9FFB5-FD77-43F0-8106-9BB933EA04C3}">
      <dsp:nvSpPr>
        <dsp:cNvPr id="0" name=""/>
        <dsp:cNvSpPr/>
      </dsp:nvSpPr>
      <dsp:spPr>
        <a:xfrm>
          <a:off x="5631228" y="2715876"/>
          <a:ext cx="4320000" cy="804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/>
            <a:t>Algorithmische Probleme, beispielsweise wie man die Geschwindigkeit eines Motors beim Drehen berechnet</a:t>
          </a:r>
          <a:endParaRPr lang="en-US" sz="1700" kern="1200"/>
        </a:p>
      </dsp:txBody>
      <dsp:txXfrm>
        <a:off x="5631228" y="2715876"/>
        <a:ext cx="4320000" cy="8045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2.sv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4770B4-7606-49F2-9ACE-A7521D3817DC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69A68-1E58-463E-9786-7A51DEB63EB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310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80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54D2C8-CD88-46A5-81D1-FAE9E8B042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EA0E7BD-13E3-4922-98B1-CF15722290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0BDDC6-8975-417E-B4D7-9EF39CE74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5F642E-6759-491E-B2CE-ED40BAA1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D65512-333A-4719-83E3-A531706ED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9355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4FB4B1-7C41-449D-9B06-1203A7545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236C1CF-3E3E-4D4E-8947-48580C13D3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457880-AA13-45CB-9750-7B2458E3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0EC477B-FD50-4B1F-BF7C-2915F0AEC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DA0BBA-FE64-4AB0-9ADE-A4453A5C8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2940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0886A36-DDEC-415D-8154-56652D3915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480136-BB24-497F-94A8-4910F362B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282C5E-FD9A-4B7C-BDD8-C383759D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649EF9-A807-4E4A-84EE-FCB34EEFB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C3205D-EF58-451F-8747-3F3FFF5DB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3373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48C8D1-7580-4DDA-B34E-66C0969C3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CE3232-0A04-4D22-AC3A-F9F6D3AC4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4A94E2-993C-4B42-851F-CCD5FD7DB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64FA45C-AAC2-43FF-BA00-D8EE8AE07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2055DD-FE21-44DF-BE89-70213B917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481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54DA60-9658-47A0-829D-82894051C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28AC3C-3F4B-43B2-A868-86D116274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8912D30-DE77-4F57-B405-7C39EA58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FCE320-F4D0-4C92-9144-0D6E81FDA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5BB5CC-E930-4065-A781-96C0A506A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5638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7319C5-50B9-4618-992A-DA4DC3912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2836EF-5E6C-4D3B-A7C6-DC41FE0174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25066D3-AF0F-4181-ACBA-E85B36062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B23D82-E822-4DC6-8551-8C0CDD199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47E5A35-94FA-4658-8916-77D62745E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F77EB93-E91B-4B4F-A1E7-BD39723DD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0583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9D1CBE-E608-47CD-8670-E3A30E9FB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58ABA8-C391-46A3-8B58-4AD50BB22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2D1A6C6-26DF-40C2-B2C6-F47F320AD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30E9C0-7556-4EC5-AAE0-B73891B7C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4920769-79A6-4190-8A4D-8DC04295A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7CE7553-A249-48B7-ABA7-E8CCE83C7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E8A4102-94EC-410D-9503-123138B5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689C24F-FFF8-4731-BE39-ACAA7411F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1247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6DE0B7-186E-4E4A-B126-884654D76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20E2BC1-7351-4E9F-B1B4-4FCF1CAA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C667A25-958E-4D10-9C9B-9A8C2CD6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3B97BD-ED78-477C-8D2E-9E8F42497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2241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711AB38-CAFD-4F37-A4C9-B801FE3F8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DEDD68A-C208-4986-9E66-F19A5696B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2DE8C8D-3EA7-463C-B387-BA5FCD8A2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7453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47F63C-BB2E-4991-96F6-C3B57937F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3CC332-DE28-48AF-9FE2-25CF59335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A978CA7-CB6A-4657-8106-1A6B92BF9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B8E2CC7-8527-413F-A46C-6EE476D06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C713EFA-3C5E-452F-B06B-BCE7909BE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4C2052-2D1D-4726-A5ED-7B8787B38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6044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241073-E9BB-4C21-B953-ADB9E2AD5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772F196-BCA7-469B-BBAA-2CE2D897F7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2D14619-F274-4D2A-B157-87F1C7052C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7A1E4EF-E284-4CB6-AD3C-514D6873A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30CE9C3-3543-4411-A5C4-A8F49C6A5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5A5FE0-4E91-4977-AFB6-8F5C8233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595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0BABC7B-B5FC-4511-A338-B6A4AB84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FAADBA-C984-42E2-A049-1DFE58E6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166020-B7FE-478F-A934-C05A0DEDEA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CE0BE-CA3D-4441-A0CD-7FBBED77C0EB}" type="datetimeFigureOut">
              <a:rPr lang="de-DE" smtClean="0"/>
              <a:t>15.04.2024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60445B-F8DF-4092-AEF0-E79369876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61B61B-F4FB-4AA1-AD8F-6A13D6DE9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14E63-44EA-4DFB-8D6D-25AD2B156B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9457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B533DCC-8302-46C1-BDAF-609B50A97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0040"/>
            <a:ext cx="6692827" cy="3892669"/>
          </a:xfrm>
        </p:spPr>
        <p:txBody>
          <a:bodyPr>
            <a:normAutofit/>
          </a:bodyPr>
          <a:lstStyle/>
          <a:p>
            <a:pPr algn="l"/>
            <a:br>
              <a:rPr lang="de-DE" sz="5100"/>
            </a:br>
            <a:r>
              <a:rPr lang="de-DE" sz="5100"/>
              <a:t>Robotik </a:t>
            </a:r>
            <a:r>
              <a:rPr lang="de-DE" sz="5100" i="1"/>
              <a:t>#KraftAufFläche</a:t>
            </a:r>
            <a:br>
              <a:rPr lang="de-DE" sz="5100"/>
            </a:br>
            <a:r>
              <a:rPr lang="de-DE" sz="5100"/>
              <a:t>SbR im Jahr 2023/24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29E04C-8CC3-403D-9422-E2FCDFAD2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1161"/>
            <a:ext cx="6692827" cy="1569486"/>
          </a:xfrm>
        </p:spPr>
        <p:txBody>
          <a:bodyPr>
            <a:normAutofit/>
          </a:bodyPr>
          <a:lstStyle/>
          <a:p>
            <a:pPr algn="l"/>
            <a:r>
              <a:rPr lang="de-DE">
                <a:cs typeface="Calibri"/>
              </a:rPr>
              <a:t>FOSBOS Ingolstadt</a:t>
            </a:r>
            <a:endParaRPr lang="de-DE"/>
          </a:p>
          <a:p>
            <a:pPr algn="l"/>
            <a:r>
              <a:rPr lang="de-DE"/>
              <a:t>München, 16.04.2024</a:t>
            </a:r>
          </a:p>
        </p:txBody>
      </p:sp>
      <p:sp>
        <p:nvSpPr>
          <p:cNvPr id="3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Graphic 6" descr="机器人">
            <a:extLst>
              <a:ext uri="{FF2B5EF4-FFF2-40B4-BE49-F238E27FC236}">
                <a16:creationId xmlns:a16="http://schemas.microsoft.com/office/drawing/2014/main" id="{DF2CE88F-1E8D-9701-18B3-BE228931C4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1544" y="1267079"/>
            <a:ext cx="4087368" cy="408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250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0CEED20-A22C-4FC3-BC0E-F4FE53FD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BC1319-5C8C-48BA-A662-EF09223D8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825248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Danke für die Aufmerksamkeit :)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49524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 descr="Vielen Dank&quot; Images – Browse 5,014 Stock Photos, Vectors, and Video | Adobe  Stock">
            <a:extLst>
              <a:ext uri="{FF2B5EF4-FFF2-40B4-BE49-F238E27FC236}">
                <a16:creationId xmlns:a16="http://schemas.microsoft.com/office/drawing/2014/main" id="{AD0189D1-B807-7C2A-0754-41FB612B4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1985703"/>
            <a:ext cx="5536001" cy="2811937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276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25750A-B4D7-E425-10E3-6B5867DBD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2200" b="1">
                <a:latin typeface="Calibri Light"/>
                <a:ea typeface="+mn-lt"/>
                <a:cs typeface="Calibri Light"/>
              </a:rPr>
              <a:t>Überblick unsere Robotik</a:t>
            </a:r>
            <a:endParaRPr lang="de-DE" altLang="zh-CN" sz="2200" b="1">
              <a:latin typeface="Calibri Light"/>
              <a:ea typeface="+mn-lt"/>
              <a:cs typeface="Calibri Light"/>
            </a:endParaRPr>
          </a:p>
          <a:p>
            <a:r>
              <a:rPr lang="de-DE" sz="2200" b="1">
                <a:latin typeface="Calibri Light"/>
                <a:ea typeface="等线"/>
                <a:cs typeface="Calibri Light"/>
              </a:rPr>
              <a:t>Arbeitsabteilung</a:t>
            </a:r>
            <a:endParaRPr lang="de-DE" sz="2200">
              <a:latin typeface="Calibri Light"/>
              <a:ea typeface="等线"/>
              <a:cs typeface="Calibri Light"/>
            </a:endParaRPr>
          </a:p>
          <a:p>
            <a:r>
              <a:rPr lang="de-DE" sz="2200" b="1">
                <a:latin typeface="Calibri Light"/>
                <a:ea typeface="等线"/>
                <a:cs typeface="Calibri Light"/>
              </a:rPr>
              <a:t>Algorithmus der Motorkontrolle</a:t>
            </a:r>
            <a:endParaRPr lang="de-DE" sz="2200">
              <a:latin typeface="Calibri Light"/>
              <a:ea typeface="等线"/>
              <a:cs typeface="Calibri Light"/>
            </a:endParaRPr>
          </a:p>
          <a:p>
            <a:r>
              <a:rPr lang="de-DE" sz="2200" b="1">
                <a:latin typeface="Calibri Light"/>
                <a:ea typeface="等线"/>
                <a:cs typeface="Calibri Light"/>
              </a:rPr>
              <a:t>Videobeispiel</a:t>
            </a:r>
            <a:endParaRPr lang="de-DE" sz="2200">
              <a:latin typeface="Calibri Light"/>
              <a:ea typeface="等线"/>
              <a:cs typeface="Calibri Light"/>
            </a:endParaRPr>
          </a:p>
          <a:p>
            <a:r>
              <a:rPr lang="de-DE" sz="2200" b="1">
                <a:latin typeface="Calibri Light"/>
                <a:ea typeface="等线"/>
                <a:cs typeface="Calibri Light"/>
              </a:rPr>
              <a:t>Schwierigkeiten</a:t>
            </a:r>
            <a:endParaRPr lang="de-DE" sz="2200">
              <a:latin typeface="Calibri Light"/>
              <a:ea typeface="等线"/>
              <a:cs typeface="Calibri Light"/>
            </a:endParaRPr>
          </a:p>
        </p:txBody>
      </p:sp>
      <p:pic>
        <p:nvPicPr>
          <p:cNvPr id="5" name="Picture 4" descr="Ausrufezeichen vor gelbem Hintergrund">
            <a:extLst>
              <a:ext uri="{FF2B5EF4-FFF2-40B4-BE49-F238E27FC236}">
                <a16:creationId xmlns:a16="http://schemas.microsoft.com/office/drawing/2014/main" id="{EAD61502-8B08-14F1-2E5B-C3463ADC3C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2" r="5854" b="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13" name="Titel 1">
            <a:extLst>
              <a:ext uri="{FF2B5EF4-FFF2-40B4-BE49-F238E27FC236}">
                <a16:creationId xmlns:a16="http://schemas.microsoft.com/office/drawing/2014/main" id="{F7A94F48-7D50-42F4-AC1E-DBDCC15B5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93814"/>
            <a:ext cx="3474720" cy="1325563"/>
          </a:xfrm>
        </p:spPr>
        <p:txBody>
          <a:bodyPr anchor="ctr">
            <a:normAutofit/>
          </a:bodyPr>
          <a:lstStyle/>
          <a:p>
            <a:r>
              <a:rPr lang="de-DE" sz="5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42656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6A653D4-D88F-4DA6-B8DB-11A63C2A1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de-DE" sz="37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Überblick unsere Robotik</a:t>
            </a:r>
          </a:p>
        </p:txBody>
      </p:sp>
      <p:grpSp>
        <p:nvGrpSpPr>
          <p:cNvPr id="23" name="Group 1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D139BB-DE73-448A-8500-0308DE901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de-DE" sz="1900"/>
              <a:t>1. Prototypen Phase: </a:t>
            </a:r>
          </a:p>
          <a:p>
            <a:pPr lvl="1"/>
            <a:r>
              <a:rPr lang="de-DE" sz="1900"/>
              <a:t>Gestell aus den vorhanden Teilen (Kit)</a:t>
            </a:r>
          </a:p>
          <a:p>
            <a:pPr lvl="1"/>
            <a:r>
              <a:rPr lang="de-DE" sz="1900"/>
              <a:t>Microcontroller: Arduino Mega 2560</a:t>
            </a:r>
          </a:p>
          <a:p>
            <a:pPr lvl="1"/>
            <a:r>
              <a:rPr lang="de-DE" sz="1900"/>
              <a:t>Converter/Interface: Dynamixel shield</a:t>
            </a:r>
          </a:p>
          <a:p>
            <a:pPr lvl="1"/>
            <a:r>
              <a:rPr lang="de-DE" sz="1900"/>
              <a:t>Abstandssensor: ToF Sensor</a:t>
            </a:r>
          </a:p>
          <a:p>
            <a:r>
              <a:rPr lang="de-DE" sz="1900"/>
              <a:t>2. Phase (</a:t>
            </a:r>
            <a:r>
              <a:rPr lang="de-DE" sz="1900" strike="sngStrike"/>
              <a:t>Zukunft</a:t>
            </a:r>
            <a:r>
              <a:rPr lang="de-DE" sz="1900"/>
              <a:t> gefertigt)</a:t>
            </a:r>
          </a:p>
          <a:p>
            <a:pPr lvl="1"/>
            <a:r>
              <a:rPr lang="de-DE" sz="1900"/>
              <a:t>Gestell aus anderen Materialien</a:t>
            </a:r>
          </a:p>
          <a:p>
            <a:pPr lvl="1"/>
            <a:r>
              <a:rPr lang="de-DE" sz="1900"/>
              <a:t>Microcontroller: ESP32-S2</a:t>
            </a:r>
          </a:p>
          <a:p>
            <a:pPr lvl="1"/>
            <a:r>
              <a:rPr lang="de-DE" sz="1900"/>
              <a:t>Converter/Interface: PCB</a:t>
            </a:r>
          </a:p>
          <a:p>
            <a:pPr lvl="1"/>
            <a:r>
              <a:rPr lang="de-DE" sz="1900"/>
              <a:t>Abstandssensor: ToF Sensor</a:t>
            </a:r>
          </a:p>
          <a:p>
            <a:endParaRPr lang="de-DE" sz="19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E81E111-8185-490A-BA00-60899CA2BE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" r="21640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329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75FCC5C-5E1F-49BA-BECD-1C9DA09EB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de-DE" sz="3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Arbeitsabteilung</a:t>
            </a:r>
          </a:p>
        </p:txBody>
      </p:sp>
      <p:sp>
        <p:nvSpPr>
          <p:cNvPr id="54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Inhaltsplatzhalter 2">
            <a:extLst>
              <a:ext uri="{FF2B5EF4-FFF2-40B4-BE49-F238E27FC236}">
                <a16:creationId xmlns:a16="http://schemas.microsoft.com/office/drawing/2014/main" id="{52CF60A9-42B5-E2AB-5FF9-1D2692ACD3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2980752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5342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0694035" name="Rechteck 870694034"/>
          <p:cNvSpPr/>
          <p:nvPr/>
        </p:nvSpPr>
        <p:spPr bwMode="auto">
          <a:xfrm rot="20174623">
            <a:off x="2226814" y="2773448"/>
            <a:ext cx="1480618" cy="271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2" name="Gerader Verbinder 1"/>
          <p:cNvCxnSpPr>
            <a:cxnSpLocks/>
          </p:cNvCxnSpPr>
          <p:nvPr/>
        </p:nvCxnSpPr>
        <p:spPr bwMode="auto">
          <a:xfrm>
            <a:off x="5675403" y="1236245"/>
            <a:ext cx="0" cy="4573886"/>
          </a:xfrm>
          <a:prstGeom prst="line">
            <a:avLst/>
          </a:prstGeom>
          <a:ln w="12699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6639508" name="Rechteck 766639507"/>
          <p:cNvSpPr/>
          <p:nvPr/>
        </p:nvSpPr>
        <p:spPr bwMode="auto">
          <a:xfrm rot="20172903">
            <a:off x="3855279" y="4030393"/>
            <a:ext cx="312391" cy="7544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631045795" name="Rechteck 631045794"/>
          <p:cNvSpPr/>
          <p:nvPr/>
        </p:nvSpPr>
        <p:spPr bwMode="auto">
          <a:xfrm rot="20172903">
            <a:off x="2305878" y="4698960"/>
            <a:ext cx="312390" cy="754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3" name="Gerader Verbinder 2"/>
          <p:cNvCxnSpPr>
            <a:cxnSpLocks/>
          </p:cNvCxnSpPr>
          <p:nvPr/>
        </p:nvCxnSpPr>
        <p:spPr bwMode="auto">
          <a:xfrm flipV="1">
            <a:off x="4064157" y="3847572"/>
            <a:ext cx="1625599" cy="800099"/>
          </a:xfrm>
          <a:prstGeom prst="line">
            <a:avLst/>
          </a:prstGeom>
          <a:ln w="635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966875" name="Gerader Verbinder 975966874"/>
          <p:cNvCxnSpPr>
            <a:cxnSpLocks/>
          </p:cNvCxnSpPr>
          <p:nvPr/>
        </p:nvCxnSpPr>
        <p:spPr bwMode="auto">
          <a:xfrm flipV="1">
            <a:off x="3207882" y="1923521"/>
            <a:ext cx="1625598" cy="800098"/>
          </a:xfrm>
          <a:prstGeom prst="line">
            <a:avLst/>
          </a:prstGeom>
          <a:ln w="635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87022" name="Gerader Verbinder 34587021"/>
          <p:cNvCxnSpPr>
            <a:cxnSpLocks/>
          </p:cNvCxnSpPr>
          <p:nvPr/>
        </p:nvCxnSpPr>
        <p:spPr bwMode="auto">
          <a:xfrm flipV="1">
            <a:off x="4833481" y="1507597"/>
            <a:ext cx="845052" cy="415923"/>
          </a:xfrm>
          <a:prstGeom prst="line">
            <a:avLst/>
          </a:prstGeom>
          <a:ln w="6350" cap="flat" cmpd="sng" algn="ctr">
            <a:solidFill>
              <a:srgbClr val="00B050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r Verbinder 3"/>
          <p:cNvCxnSpPr>
            <a:cxnSpLocks/>
          </p:cNvCxnSpPr>
          <p:nvPr/>
        </p:nvCxnSpPr>
        <p:spPr bwMode="auto">
          <a:xfrm>
            <a:off x="3210082" y="2714097"/>
            <a:ext cx="857250" cy="1927224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5597438" name="Textfeld 665597437"/>
          <p:cNvSpPr txBox="1"/>
          <p:nvPr/>
        </p:nvSpPr>
        <p:spPr bwMode="auto">
          <a:xfrm rot="3908270">
            <a:off x="3140571" y="3653630"/>
            <a:ext cx="1414674" cy="28020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>
              <a:defRPr/>
            </a:pPr>
            <a:r>
              <a:rPr sz="1200"/>
              <a:t>Sens dist</a:t>
            </a:r>
          </a:p>
        </p:txBody>
      </p:sp>
      <p:cxnSp>
        <p:nvCxnSpPr>
          <p:cNvPr id="881322093" name="Gerader Verbinder 881322092"/>
          <p:cNvCxnSpPr>
            <a:cxnSpLocks/>
          </p:cNvCxnSpPr>
          <p:nvPr/>
        </p:nvCxnSpPr>
        <p:spPr bwMode="auto">
          <a:xfrm>
            <a:off x="4821282" y="1920346"/>
            <a:ext cx="1390053" cy="3155839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1657684" name="Bogen 1291657683"/>
          <p:cNvSpPr/>
          <p:nvPr/>
        </p:nvSpPr>
        <p:spPr bwMode="auto">
          <a:xfrm rot="4346652">
            <a:off x="4549318" y="1621626"/>
            <a:ext cx="568324" cy="517524"/>
          </a:xfrm>
          <a:prstGeom prst="arc">
            <a:avLst>
              <a:gd name="adj1" fmla="val 16200000"/>
              <a:gd name="adj2" fmla="val 0"/>
            </a:avLst>
          </a:prstGeom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57614645" name="Flussdiagramm: Verbinder 1657614644"/>
          <p:cNvSpPr/>
          <p:nvPr/>
        </p:nvSpPr>
        <p:spPr bwMode="auto">
          <a:xfrm>
            <a:off x="4930932" y="1933047"/>
            <a:ext cx="60324" cy="60324"/>
          </a:xfrm>
          <a:prstGeom prst="flowChartConnector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587675737" name="Textfeld 587675736"/>
          <p:cNvSpPr txBox="1"/>
          <p:nvPr/>
        </p:nvSpPr>
        <p:spPr bwMode="auto">
          <a:xfrm rot="20031097">
            <a:off x="3505644" y="1556565"/>
            <a:ext cx="1417553" cy="28020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/>
              <a:t>dist 2</a:t>
            </a:r>
          </a:p>
        </p:txBody>
      </p:sp>
      <p:sp>
        <p:nvSpPr>
          <p:cNvPr id="1956245758" name="Textfeld 1956245757"/>
          <p:cNvSpPr txBox="1"/>
          <p:nvPr/>
        </p:nvSpPr>
        <p:spPr bwMode="auto">
          <a:xfrm rot="20031097">
            <a:off x="4294509" y="4180874"/>
            <a:ext cx="1418632" cy="28020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/>
              <a:t>dist 1</a:t>
            </a:r>
          </a:p>
        </p:txBody>
      </p:sp>
      <p:sp>
        <p:nvSpPr>
          <p:cNvPr id="1577263352" name="Geschweifte Klammer links 1577263351"/>
          <p:cNvSpPr/>
          <p:nvPr/>
        </p:nvSpPr>
        <p:spPr bwMode="auto">
          <a:xfrm rot="3834599">
            <a:off x="4215848" y="580399"/>
            <a:ext cx="314325" cy="2686243"/>
          </a:xfrm>
          <a:prstGeom prst="leftBrace">
            <a:avLst>
              <a:gd name="adj1" fmla="val 8333"/>
              <a:gd name="adj2" fmla="val 50000"/>
            </a:avLst>
          </a:prstGeom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69249694" name="Textfeld 369249693"/>
          <p:cNvSpPr txBox="1"/>
          <p:nvPr/>
        </p:nvSpPr>
        <p:spPr bwMode="auto">
          <a:xfrm rot="20031097">
            <a:off x="5004697" y="1680758"/>
            <a:ext cx="509103" cy="28020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/>
              <a:t>diff</a:t>
            </a:r>
          </a:p>
        </p:txBody>
      </p:sp>
      <p:sp>
        <p:nvSpPr>
          <p:cNvPr id="1099750066" name="Bogen 1099750065"/>
          <p:cNvSpPr/>
          <p:nvPr/>
        </p:nvSpPr>
        <p:spPr bwMode="auto">
          <a:xfrm rot="10799989">
            <a:off x="5305471" y="1079505"/>
            <a:ext cx="746124" cy="714375"/>
          </a:xfrm>
          <a:prstGeom prst="arc">
            <a:avLst>
              <a:gd name="adj1" fmla="val 16200000"/>
              <a:gd name="adj2" fmla="val 19429773"/>
            </a:avLst>
          </a:prstGeom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265989176" name="Textfeld 1265989175"/>
          <p:cNvSpPr txBox="1"/>
          <p:nvPr/>
        </p:nvSpPr>
        <p:spPr bwMode="auto">
          <a:xfrm>
            <a:off x="5432956" y="1519201"/>
            <a:ext cx="268117" cy="28020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>
                <a:latin typeface="DejaVu Sans"/>
                <a:ea typeface="DejaVu Sans"/>
                <a:cs typeface="DejaVu Sans"/>
              </a:rPr>
              <a:t>φ</a:t>
            </a:r>
            <a:endParaRPr sz="1200"/>
          </a:p>
        </p:txBody>
      </p:sp>
      <p:sp>
        <p:nvSpPr>
          <p:cNvPr id="499802229" name="Bogen 499802228"/>
          <p:cNvSpPr/>
          <p:nvPr/>
        </p:nvSpPr>
        <p:spPr bwMode="auto">
          <a:xfrm rot="10799989">
            <a:off x="5305111" y="3429531"/>
            <a:ext cx="746123" cy="714375"/>
          </a:xfrm>
          <a:prstGeom prst="arc">
            <a:avLst>
              <a:gd name="adj1" fmla="val 16200000"/>
              <a:gd name="adj2" fmla="val 19429773"/>
            </a:avLst>
          </a:prstGeom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653681373" name="Textfeld 653681372"/>
          <p:cNvSpPr txBox="1"/>
          <p:nvPr/>
        </p:nvSpPr>
        <p:spPr bwMode="auto">
          <a:xfrm>
            <a:off x="5445605" y="3882498"/>
            <a:ext cx="268476" cy="28020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>
                <a:latin typeface="DejaVu Sans"/>
                <a:ea typeface="DejaVu Sans"/>
                <a:cs typeface="DejaVu Sans"/>
              </a:rPr>
              <a:t>φ</a:t>
            </a:r>
            <a:endParaRPr sz="1200"/>
          </a:p>
        </p:txBody>
      </p:sp>
      <p:cxnSp>
        <p:nvCxnSpPr>
          <p:cNvPr id="5" name="Gerader Verbinder 4"/>
          <p:cNvCxnSpPr>
            <a:cxnSpLocks/>
          </p:cNvCxnSpPr>
          <p:nvPr/>
        </p:nvCxnSpPr>
        <p:spPr bwMode="auto">
          <a:xfrm flipV="1">
            <a:off x="4066749" y="4644497"/>
            <a:ext cx="1613958" cy="0"/>
          </a:xfrm>
          <a:prstGeom prst="line">
            <a:avLst/>
          </a:prstGeom>
          <a:ln w="6350" cap="flat" cmpd="sng" algn="ctr">
            <a:solidFill>
              <a:schemeClr val="accent4">
                <a:lumMod val="74901"/>
              </a:schemeClr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2614436" name="Bogen 812614435"/>
          <p:cNvSpPr/>
          <p:nvPr/>
        </p:nvSpPr>
        <p:spPr bwMode="auto">
          <a:xfrm rot="16478907">
            <a:off x="5364231" y="4411114"/>
            <a:ext cx="568323" cy="517523"/>
          </a:xfrm>
          <a:prstGeom prst="arc">
            <a:avLst>
              <a:gd name="adj1" fmla="val 16200000"/>
              <a:gd name="adj2" fmla="val 0"/>
            </a:avLst>
          </a:prstGeom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572671933" name="Flussdiagramm: Verbinder 572671932"/>
          <p:cNvSpPr/>
          <p:nvPr/>
        </p:nvSpPr>
        <p:spPr bwMode="auto">
          <a:xfrm rot="12183442">
            <a:off x="5533922" y="4502664"/>
            <a:ext cx="60324" cy="60324"/>
          </a:xfrm>
          <a:prstGeom prst="flowChartConnector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39017274" name="Textfeld 1939017273"/>
              <p:cNvSpPr txBox="1"/>
              <p:nvPr/>
            </p:nvSpPr>
            <p:spPr bwMode="auto">
              <a:xfrm>
                <a:off x="6265428" y="1377983"/>
                <a:ext cx="3066785" cy="1734449"/>
              </a:xfrm>
              <a:prstGeom prst="rect">
                <a:avLst/>
              </a:prstGeom>
              <a:noFill/>
            </p:spPr>
            <p:txBody>
              <a:bodyPr vertOverflow="overflow" horzOverflow="overflow" vert="horz" wrap="square" lIns="91440" tIns="45720" rIns="91440" bIns="45720" numCol="1" spcCol="0" rtlCol="0" fromWordArt="0" anchor="t" anchorCtr="0" forceAA="0" compatLnSpc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diff</m:t>
                      </m:r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 = </m:t>
                      </m:r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dist</m:t>
                      </m:r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2−</m:t>
                      </m:r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dist</m:t>
                      </m:r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1</m:t>
                      </m:r>
                    </m:oMath>
                  </m:oMathPara>
                </a14:m>
                <a:endParaRPr/>
              </a:p>
              <a:p>
                <a:pPr>
                  <a:defRPr/>
                </a:pPr>
                <a:endParaRPr/>
              </a:p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φ</m:t>
                      </m:r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atan</m:t>
                      </m:r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</m:t>
                      </m:r>
                      <m:f>
                        <m:f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Sensor</m:t>
                          </m:r>
                          <m: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dist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diff</m:t>
                          </m:r>
                        </m:den>
                      </m:f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  <a:endParaRPr/>
              </a:p>
              <a:p>
                <a:pPr>
                  <a:defRPr/>
                </a:pPr>
                <a:endParaRPr lang="en-US" sz="1800" u="none" strike="noStrike" cap="none" spc="0">
                  <a:solidFill>
                    <a:schemeClr val="tx1"/>
                  </a:solidFill>
                  <a:latin typeface="Cambria Math"/>
                  <a:ea typeface="Cambria Math"/>
                  <a:cs typeface="Cambria Math"/>
                </a:endParaRPr>
              </a:p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realDist</m:t>
                      </m:r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 = </m:t>
                      </m:r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sin</m:t>
                      </m:r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φ</m:t>
                      </m:r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 ∗ </m:t>
                      </m:r>
                      <m:r>
                        <m:rPr>
                          <m:sty m:val="p"/>
                        </m:rP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dist</m:t>
                      </m:r>
                      <m:r>
                        <a:rPr lang="en-US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1</m:t>
                      </m:r>
                    </m:oMath>
                  </m:oMathPara>
                </a14:m>
                <a:endParaRPr/>
              </a:p>
            </p:txBody>
          </p:sp>
        </mc:Choice>
        <mc:Fallback>
          <p:sp>
            <p:nvSpPr>
              <p:cNvPr id="1939017274" name="Textfeld 193901727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265428" y="1377983"/>
                <a:ext cx="3066785" cy="1734449"/>
              </a:xfrm>
              <a:prstGeom prst="rect">
                <a:avLst/>
              </a:prstGeom>
              <a:blipFill>
                <a:blip r:embed="rId3"/>
                <a:stretch>
                  <a:fillRect b="-210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8047277" name="Textfeld 48047276"/>
              <p:cNvSpPr txBox="1"/>
              <p:nvPr/>
            </p:nvSpPr>
            <p:spPr bwMode="auto">
              <a:xfrm>
                <a:off x="4526231" y="4632923"/>
                <a:ext cx="1037852" cy="311496"/>
              </a:xfrm>
              <a:prstGeom prst="rect">
                <a:avLst/>
              </a:prstGeom>
              <a:noFill/>
            </p:spPr>
            <p:txBody>
              <a:bodyPr vertOverflow="overflow" horzOverflow="overflow" vert="horz" wrap="square" lIns="91440" tIns="45720" rIns="91440" bIns="45720" numCol="1" spcCol="0" rtlCol="0" fromWordArt="0" anchor="t" anchorCtr="0" forceAA="0" compatLnSpc="0">
                <a:spAutoFit/>
              </a:bodyPr>
              <a:lstStyle/>
              <a:p>
                <a:pPr algn="l"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4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realDist</m:t>
                      </m:r>
                      <m:r>
                        <a:rPr lang="en-US" sz="14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 </m:t>
                      </m:r>
                    </m:oMath>
                  </m:oMathPara>
                </a14:m>
                <a:endParaRPr sz="1400"/>
              </a:p>
            </p:txBody>
          </p:sp>
        </mc:Choice>
        <mc:Fallback>
          <p:sp>
            <p:nvSpPr>
              <p:cNvPr id="48047277" name="Textfeld 480472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26231" y="4632923"/>
                <a:ext cx="1037852" cy="31149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itel 1">
            <a:extLst>
              <a:ext uri="{FF2B5EF4-FFF2-40B4-BE49-F238E27FC236}">
                <a16:creationId xmlns:a16="http://schemas.microsoft.com/office/drawing/2014/main" id="{8CC12470-61E2-4C81-897E-17D35846A9F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7143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Algorithmus der Motorkontrolle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" name="Titel 1">
            <a:extLst>
              <a:ext uri="{FF2B5EF4-FFF2-40B4-BE49-F238E27FC236}">
                <a16:creationId xmlns:a16="http://schemas.microsoft.com/office/drawing/2014/main" id="{8CC12470-61E2-4C81-897E-17D35846A9F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7143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Algorithmus der Motorkontrolle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B8242076-1935-4598-84E3-72A116CEF6F8}"/>
              </a:ext>
            </a:extLst>
          </p:cNvPr>
          <p:cNvCxnSpPr>
            <a:cxnSpLocks/>
          </p:cNvCxnSpPr>
          <p:nvPr/>
        </p:nvCxnSpPr>
        <p:spPr bwMode="auto">
          <a:xfrm>
            <a:off x="5667382" y="1242726"/>
            <a:ext cx="0" cy="4573886"/>
          </a:xfrm>
          <a:prstGeom prst="line">
            <a:avLst/>
          </a:prstGeom>
          <a:ln w="12699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hteck 3">
            <a:extLst>
              <a:ext uri="{FF2B5EF4-FFF2-40B4-BE49-F238E27FC236}">
                <a16:creationId xmlns:a16="http://schemas.microsoft.com/office/drawing/2014/main" id="{831A3940-6CF2-4A64-B269-9A16AD317328}"/>
              </a:ext>
            </a:extLst>
          </p:cNvPr>
          <p:cNvSpPr/>
          <p:nvPr/>
        </p:nvSpPr>
        <p:spPr bwMode="auto">
          <a:xfrm rot="1798491">
            <a:off x="3063546" y="3467381"/>
            <a:ext cx="312391" cy="7544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8412D7D-2BE8-4265-B156-D9333529E73E}"/>
              </a:ext>
            </a:extLst>
          </p:cNvPr>
          <p:cNvSpPr/>
          <p:nvPr/>
        </p:nvSpPr>
        <p:spPr bwMode="auto">
          <a:xfrm rot="1798491">
            <a:off x="1526114" y="2585179"/>
            <a:ext cx="312390" cy="754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27C46F99-63B8-496B-BA24-3FD3468DDDEB}"/>
              </a:ext>
            </a:extLst>
          </p:cNvPr>
          <p:cNvCxnSpPr>
            <a:cxnSpLocks/>
          </p:cNvCxnSpPr>
          <p:nvPr/>
        </p:nvCxnSpPr>
        <p:spPr bwMode="auto">
          <a:xfrm>
            <a:off x="4778634" y="4826767"/>
            <a:ext cx="908704" cy="485775"/>
          </a:xfrm>
          <a:prstGeom prst="line">
            <a:avLst/>
          </a:prstGeom>
          <a:ln w="6350" cap="flat" cmpd="sng" algn="ctr">
            <a:solidFill>
              <a:schemeClr val="accent6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D6F228BA-1253-4191-B939-6BEC64E18F63}"/>
              </a:ext>
            </a:extLst>
          </p:cNvPr>
          <p:cNvCxnSpPr>
            <a:cxnSpLocks/>
          </p:cNvCxnSpPr>
          <p:nvPr/>
        </p:nvCxnSpPr>
        <p:spPr bwMode="auto">
          <a:xfrm>
            <a:off x="4115774" y="2408992"/>
            <a:ext cx="1571564" cy="766556"/>
          </a:xfrm>
          <a:prstGeom prst="line">
            <a:avLst/>
          </a:prstGeom>
          <a:ln w="635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BE1AA0E3-54A3-43F9-B772-F61694A84F55}"/>
              </a:ext>
            </a:extLst>
          </p:cNvPr>
          <p:cNvCxnSpPr>
            <a:cxnSpLocks/>
          </p:cNvCxnSpPr>
          <p:nvPr/>
        </p:nvCxnSpPr>
        <p:spPr bwMode="auto">
          <a:xfrm flipH="1">
            <a:off x="3219741" y="2408992"/>
            <a:ext cx="896032" cy="1533112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34406067-034D-4592-9FA4-5628597B2EA1}"/>
              </a:ext>
            </a:extLst>
          </p:cNvPr>
          <p:cNvSpPr txBox="1"/>
          <p:nvPr/>
        </p:nvSpPr>
        <p:spPr bwMode="auto">
          <a:xfrm rot="7161031">
            <a:off x="3111552" y="3104295"/>
            <a:ext cx="141503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/>
              <a:t>Sens dist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2455B867-622B-45B1-93B3-BDD426BBF5FD}"/>
              </a:ext>
            </a:extLst>
          </p:cNvPr>
          <p:cNvCxnSpPr>
            <a:cxnSpLocks/>
          </p:cNvCxnSpPr>
          <p:nvPr/>
        </p:nvCxnSpPr>
        <p:spPr bwMode="auto">
          <a:xfrm flipH="1">
            <a:off x="4789536" y="3175549"/>
            <a:ext cx="884092" cy="1651218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ogen 10">
            <a:extLst>
              <a:ext uri="{FF2B5EF4-FFF2-40B4-BE49-F238E27FC236}">
                <a16:creationId xmlns:a16="http://schemas.microsoft.com/office/drawing/2014/main" id="{26C2E4D8-E4D5-4E2C-A38D-2BCD92BA254C}"/>
              </a:ext>
            </a:extLst>
          </p:cNvPr>
          <p:cNvSpPr/>
          <p:nvPr/>
        </p:nvSpPr>
        <p:spPr bwMode="auto">
          <a:xfrm rot="2158114">
            <a:off x="4498909" y="4514307"/>
            <a:ext cx="568324" cy="517524"/>
          </a:xfrm>
          <a:prstGeom prst="arc">
            <a:avLst>
              <a:gd name="adj1" fmla="val 16200000"/>
              <a:gd name="adj2" fmla="val 0"/>
            </a:avLst>
          </a:prstGeom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2" name="Flussdiagramm: Verbinder 11">
            <a:extLst>
              <a:ext uri="{FF2B5EF4-FFF2-40B4-BE49-F238E27FC236}">
                <a16:creationId xmlns:a16="http://schemas.microsoft.com/office/drawing/2014/main" id="{8894D9EE-DE77-45F5-A4AB-DBD47E6658E3}"/>
              </a:ext>
            </a:extLst>
          </p:cNvPr>
          <p:cNvSpPr/>
          <p:nvPr/>
        </p:nvSpPr>
        <p:spPr bwMode="auto">
          <a:xfrm>
            <a:off x="4907402" y="4736551"/>
            <a:ext cx="60324" cy="60324"/>
          </a:xfrm>
          <a:prstGeom prst="flowChartConnector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9899579-2E37-4ECF-92F3-AF7FB1BFBF0E}"/>
              </a:ext>
            </a:extLst>
          </p:cNvPr>
          <p:cNvSpPr txBox="1"/>
          <p:nvPr/>
        </p:nvSpPr>
        <p:spPr bwMode="auto">
          <a:xfrm rot="1552244">
            <a:off x="4571578" y="2534336"/>
            <a:ext cx="76864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/>
              <a:t>dist 2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78C30C4-112A-490D-8594-6F44AD2E2799}"/>
              </a:ext>
            </a:extLst>
          </p:cNvPr>
          <p:cNvSpPr txBox="1"/>
          <p:nvPr/>
        </p:nvSpPr>
        <p:spPr bwMode="auto">
          <a:xfrm rot="1732485">
            <a:off x="3575989" y="5038636"/>
            <a:ext cx="1418632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/>
              <a:t>dist 1</a:t>
            </a:r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E3BD09B5-D3B4-4150-AC13-26BD0326D2D5}"/>
              </a:ext>
            </a:extLst>
          </p:cNvPr>
          <p:cNvSpPr/>
          <p:nvPr/>
        </p:nvSpPr>
        <p:spPr bwMode="auto">
          <a:xfrm rot="17942906">
            <a:off x="4243943" y="3546529"/>
            <a:ext cx="314325" cy="2686243"/>
          </a:xfrm>
          <a:prstGeom prst="leftBrace">
            <a:avLst>
              <a:gd name="adj1" fmla="val 8333"/>
              <a:gd name="adj2" fmla="val 50000"/>
            </a:avLst>
          </a:prstGeom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BD3A2C1-E86D-4BCC-9835-E78905A874D9}"/>
              </a:ext>
            </a:extLst>
          </p:cNvPr>
          <p:cNvSpPr txBox="1"/>
          <p:nvPr/>
        </p:nvSpPr>
        <p:spPr bwMode="auto">
          <a:xfrm rot="1721072">
            <a:off x="5002408" y="4818066"/>
            <a:ext cx="509103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/>
              <a:t>diff</a:t>
            </a:r>
          </a:p>
        </p:txBody>
      </p:sp>
      <p:sp>
        <p:nvSpPr>
          <p:cNvPr id="17" name="Bogen 16">
            <a:extLst>
              <a:ext uri="{FF2B5EF4-FFF2-40B4-BE49-F238E27FC236}">
                <a16:creationId xmlns:a16="http://schemas.microsoft.com/office/drawing/2014/main" id="{0B832B84-3D22-4A38-BB84-CF77DA4FF807}"/>
              </a:ext>
            </a:extLst>
          </p:cNvPr>
          <p:cNvSpPr/>
          <p:nvPr/>
        </p:nvSpPr>
        <p:spPr bwMode="auto">
          <a:xfrm rot="18372349">
            <a:off x="5281445" y="4981996"/>
            <a:ext cx="746123" cy="714375"/>
          </a:xfrm>
          <a:prstGeom prst="arc">
            <a:avLst>
              <a:gd name="adj1" fmla="val 16200000"/>
              <a:gd name="adj2" fmla="val 19429773"/>
            </a:avLst>
          </a:prstGeom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51534A0-F2A3-4617-B622-D7748788B0B4}"/>
              </a:ext>
            </a:extLst>
          </p:cNvPr>
          <p:cNvSpPr txBox="1"/>
          <p:nvPr/>
        </p:nvSpPr>
        <p:spPr bwMode="auto">
          <a:xfrm>
            <a:off x="5435194" y="4984296"/>
            <a:ext cx="268476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algn="ctr">
              <a:defRPr/>
            </a:pPr>
            <a:r>
              <a:rPr sz="1200">
                <a:latin typeface="DejaVu Sans"/>
                <a:ea typeface="DejaVu Sans"/>
                <a:cs typeface="DejaVu Sans"/>
              </a:rPr>
              <a:t>φ</a:t>
            </a:r>
            <a:endParaRPr sz="1200"/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950BA33D-976A-45B7-9E66-13972290344D}"/>
              </a:ext>
            </a:extLst>
          </p:cNvPr>
          <p:cNvCxnSpPr>
            <a:cxnSpLocks/>
          </p:cNvCxnSpPr>
          <p:nvPr/>
        </p:nvCxnSpPr>
        <p:spPr bwMode="auto">
          <a:xfrm flipV="1">
            <a:off x="3219741" y="3950467"/>
            <a:ext cx="2467597" cy="0"/>
          </a:xfrm>
          <a:prstGeom prst="line">
            <a:avLst/>
          </a:prstGeom>
          <a:ln w="6350" cap="flat" cmpd="sng" algn="ctr">
            <a:solidFill>
              <a:schemeClr val="accent4">
                <a:lumMod val="74901"/>
              </a:schemeClr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Bogen 19">
            <a:extLst>
              <a:ext uri="{FF2B5EF4-FFF2-40B4-BE49-F238E27FC236}">
                <a16:creationId xmlns:a16="http://schemas.microsoft.com/office/drawing/2014/main" id="{4A084E87-FBDF-4DE3-934B-9A9287C6572F}"/>
              </a:ext>
            </a:extLst>
          </p:cNvPr>
          <p:cNvSpPr/>
          <p:nvPr/>
        </p:nvSpPr>
        <p:spPr bwMode="auto">
          <a:xfrm rot="16478907">
            <a:off x="5370863" y="3717084"/>
            <a:ext cx="568323" cy="517523"/>
          </a:xfrm>
          <a:prstGeom prst="arc">
            <a:avLst>
              <a:gd name="adj1" fmla="val 16200000"/>
              <a:gd name="adj2" fmla="val 0"/>
            </a:avLst>
          </a:prstGeom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21" name="Flussdiagramm: Verbinder 20">
            <a:extLst>
              <a:ext uri="{FF2B5EF4-FFF2-40B4-BE49-F238E27FC236}">
                <a16:creationId xmlns:a16="http://schemas.microsoft.com/office/drawing/2014/main" id="{B606E3A6-2C35-458D-A8E5-26F2AE9E3684}"/>
              </a:ext>
            </a:extLst>
          </p:cNvPr>
          <p:cNvSpPr/>
          <p:nvPr/>
        </p:nvSpPr>
        <p:spPr bwMode="auto">
          <a:xfrm rot="12183442">
            <a:off x="5540553" y="3808634"/>
            <a:ext cx="60324" cy="60324"/>
          </a:xfrm>
          <a:prstGeom prst="flowChartConnector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1B11480B-298E-4FC9-BAD5-D1B85AF6FEFB}"/>
                  </a:ext>
                </a:extLst>
              </p:cNvPr>
              <p:cNvSpPr txBox="1"/>
              <p:nvPr/>
            </p:nvSpPr>
            <p:spPr bwMode="auto">
              <a:xfrm>
                <a:off x="6257406" y="1384463"/>
                <a:ext cx="3068224" cy="1693555"/>
              </a:xfrm>
              <a:prstGeom prst="rect">
                <a:avLst/>
              </a:prstGeom>
              <a:noFill/>
            </p:spPr>
            <p:txBody>
              <a:bodyPr vertOverflow="overflow" horzOverflow="overflow" vert="horz" wrap="square" lIns="91440" tIns="45720" rIns="91440" bIns="45720" numCol="1" spcCol="0" rtlCol="0" fromWordArt="0" anchor="t" anchorCtr="0" forceAA="0" compatLnSpc="0">
                <a:spAutoFit/>
              </a:bodyPr>
              <a:lstStyle/>
              <a:p>
                <a:pPr>
                  <a:defRPr/>
                </a:pPr>
                <mc:AlternateContent>
                  <mc:Choice Requires="a14"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diff</m:t>
                          </m:r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 = </m:t>
                          </m:r>
                          <m:r>
                            <m:rPr>
                              <m:sty m:val="p"/>
                            </m:rP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dist</m:t>
                          </m:r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1−</m:t>
                          </m:r>
                          <m:r>
                            <m:rPr>
                              <m:sty m:val="p"/>
                            </m:rP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dist</m:t>
                          </m:r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oMath>
                      </m:oMathPara>
                    </a14:m>
                  </mc:Choice>
                  <mc:Fallback xmlns:m="http://schemas.openxmlformats.org/officeDocument/2006/math" xmlns:w="http://schemas.openxmlformats.org/wordprocessingml/2006/main" xmlns=""/>
                </mc:AlternateContent>
                <a:endParaRPr/>
              </a:p>
              <a:p>
                <a:pPr>
                  <a:defRPr/>
                </a:pPr>
                <a:endParaRPr/>
              </a:p>
              <a:p>
                <a:pPr>
                  <a:defRPr/>
                </a:pPr>
                <mc:AlternateContent>
                  <mc:Choice Requires="a14"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φ</m:t>
                          </m:r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atan</m:t>
                          </m:r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(</m:t>
                          </m:r>
                          <m:f>
                            <m:f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/>
                                  <a:cs typeface="Cambria Math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Sensor</m:t>
                              </m:r>
                              <m: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dist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diff</m:t>
                              </m:r>
                            </m:den>
                          </m:f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)</m:t>
                          </m:r>
                        </m:oMath>
                      </m:oMathPara>
                    </a14:m>
                  </mc:Choice>
                  <mc:Fallback xmlns:m="http://schemas.openxmlformats.org/officeDocument/2006/math" xmlns:w="http://schemas.openxmlformats.org/wordprocessingml/2006/main" xmlns=""/>
                </mc:AlternateContent>
                <a:endParaRPr/>
              </a:p>
              <a:p>
                <a:pPr>
                  <a:defRPr/>
                </a:pPr>
                <a:endParaRPr lang="en-US" sz="1800" u="none" strike="noStrike" cap="none" spc="0">
                  <a:solidFill>
                    <a:schemeClr val="tx1"/>
                  </a:solidFill>
                  <a:latin typeface="Cambria Math"/>
                  <a:ea typeface="Cambria Math"/>
                  <a:cs typeface="Cambria Math"/>
                </a:endParaRPr>
              </a:p>
              <a:p>
                <a:pPr>
                  <a:defRPr/>
                </a:pPr>
                <mc:AlternateContent>
                  <mc:Choice Requires="a14"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realDist</m:t>
                          </m:r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 = </m:t>
                          </m:r>
                          <m:r>
                            <m:rPr>
                              <m:sty m:val="p"/>
                            </m:rP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sin</m:t>
                          </m:r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(</m:t>
                          </m:r>
                          <m:r>
                            <m:rPr>
                              <m:sty m:val="p"/>
                            </m:rP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φ</m:t>
                          </m:r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) ∗ </m:t>
                          </m:r>
                          <m:r>
                            <m:rPr>
                              <m:sty m:val="p"/>
                            </m:rP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dist</m:t>
                          </m:r>
                          <m:r>
                            <a:rPr lang="en-US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oMath>
                      </m:oMathPara>
                    </a14:m>
                  </mc:Choice>
                  <mc:Fallback xmlns:m="http://schemas.openxmlformats.org/officeDocument/2006/math" xmlns:w="http://schemas.openxmlformats.org/wordprocessingml/2006/main" xmlns=""/>
                </mc:AlternateContent>
                <a:endParaRPr/>
              </a:p>
            </p:txBody>
          </p:sp>
        </mc:Choice>
        <mc:Fallback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1B11480B-298E-4FC9-BAD5-D1B85AF6FE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257406" y="1384463"/>
                <a:ext cx="3068224" cy="1693555"/>
              </a:xfrm>
              <a:prstGeom prst="rect">
                <a:avLst/>
              </a:prstGeom>
              <a:blipFill>
                <a:blip r:embed="rId3"/>
                <a:stretch>
                  <a:fillRect b="-467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76BF68C0-7458-4634-A1DC-B443DBBD0A57}"/>
                  </a:ext>
                </a:extLst>
              </p:cNvPr>
              <p:cNvSpPr txBox="1"/>
              <p:nvPr/>
            </p:nvSpPr>
            <p:spPr bwMode="auto">
              <a:xfrm>
                <a:off x="4448800" y="3683747"/>
                <a:ext cx="1037852" cy="305159"/>
              </a:xfrm>
              <a:prstGeom prst="rect">
                <a:avLst/>
              </a:prstGeom>
              <a:noFill/>
            </p:spPr>
            <p:txBody>
              <a:bodyPr vertOverflow="overflow" horzOverflow="overflow" vert="horz" wrap="square" lIns="91440" tIns="45720" rIns="91440" bIns="45720" numCol="1" spcCol="0" rtlCol="0" fromWordArt="0" anchor="t" anchorCtr="0" forceAA="0" compatLnSpc="0">
                <a:spAutoFit/>
              </a:bodyPr>
              <a:lstStyle/>
              <a:p>
                <a:pPr algn="l">
                  <a:defRPr/>
                </a:pPr>
                <mc:AlternateContent>
                  <mc:Choice Requires="a14"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n-US" sz="14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realDist</m:t>
                          </m:r>
                          <m:r>
                            <a:rPr lang="en-US" sz="14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 </m:t>
                          </m:r>
                        </m:oMath>
                      </m:oMathPara>
                    </a14:m>
                  </mc:Choice>
                  <mc:Fallback xmlns:m="http://schemas.openxmlformats.org/officeDocument/2006/math" xmlns:w="http://schemas.openxmlformats.org/wordprocessingml/2006/main" xmlns=""/>
                </mc:AlternateContent>
                <a:endParaRPr sz="1400"/>
              </a:p>
            </p:txBody>
          </p:sp>
        </mc:Choice>
        <mc:Fallback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76BF68C0-7458-4634-A1DC-B443DBBD0A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448800" y="3683747"/>
                <a:ext cx="1037852" cy="30515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Rechteck 23">
            <a:extLst>
              <a:ext uri="{FF2B5EF4-FFF2-40B4-BE49-F238E27FC236}">
                <a16:creationId xmlns:a16="http://schemas.microsoft.com/office/drawing/2014/main" id="{A30F0933-6A34-4363-ADCF-EF35CA0B03C1}"/>
              </a:ext>
            </a:extLst>
          </p:cNvPr>
          <p:cNvSpPr/>
          <p:nvPr/>
        </p:nvSpPr>
        <p:spPr bwMode="auto">
          <a:xfrm rot="1800176">
            <a:off x="2055282" y="1453772"/>
            <a:ext cx="1480618" cy="271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75C9FC85-B95A-446F-BB4D-D5585EDB5435}"/>
              </a:ext>
            </a:extLst>
          </p:cNvPr>
          <p:cNvCxnSpPr>
            <a:cxnSpLocks/>
          </p:cNvCxnSpPr>
          <p:nvPr/>
        </p:nvCxnSpPr>
        <p:spPr bwMode="auto">
          <a:xfrm>
            <a:off x="3219741" y="3942105"/>
            <a:ext cx="1569794" cy="884661"/>
          </a:xfrm>
          <a:prstGeom prst="line">
            <a:avLst/>
          </a:prstGeom>
          <a:ln w="635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1791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98688D8-A31D-4C58-9026-7CED966D7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altLang="zh-CN" sz="5400" b="1" kern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等线 Light"/>
                <a:cs typeface="+mj-cs"/>
              </a:rPr>
              <a:t>Videobeispiel</a:t>
            </a:r>
            <a:endParaRPr lang="de-DE" altLang="zh-CN" sz="5400" b="1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等线 Light"/>
              <a:cs typeface="Calibri Light"/>
            </a:endParaRPr>
          </a:p>
        </p:txBody>
      </p:sp>
      <p:grpSp>
        <p:nvGrpSpPr>
          <p:cNvPr id="10" name="Group 1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892b7ddc-80db-4b1b-b355-44029f0d15d8">
            <a:hlinkClick r:id="" action="ppaction://media"/>
            <a:extLst>
              <a:ext uri="{FF2B5EF4-FFF2-40B4-BE49-F238E27FC236}">
                <a16:creationId xmlns:a16="http://schemas.microsoft.com/office/drawing/2014/main" id="{3A08B4B5-ABE2-4882-A5FE-D58031BCEF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53239" y="666728"/>
            <a:ext cx="3074507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43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7">
            <a:extLst>
              <a:ext uri="{FF2B5EF4-FFF2-40B4-BE49-F238E27FC236}">
                <a16:creationId xmlns:a16="http://schemas.microsoft.com/office/drawing/2014/main" id="{81D377EB-C9D2-4ED0-86A6-740A297E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811DD5-5C7F-494B-A1F6-0239B4CDF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85800"/>
            <a:ext cx="10506456" cy="1157005"/>
          </a:xfrm>
        </p:spPr>
        <p:txBody>
          <a:bodyPr anchor="b">
            <a:normAutofit/>
          </a:bodyPr>
          <a:lstStyle/>
          <a:p>
            <a:r>
              <a:rPr lang="de-DE" sz="4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Schwierigkeiten</a:t>
            </a:r>
          </a:p>
        </p:txBody>
      </p:sp>
      <p:sp>
        <p:nvSpPr>
          <p:cNvPr id="39" name="Rectangle 29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093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1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95805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92A78527-120D-E6EE-049B-7B5329A3C8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0859978"/>
              </p:ext>
            </p:extLst>
          </p:nvPr>
        </p:nvGraphicFramePr>
        <p:xfrm>
          <a:off x="838200" y="2295252"/>
          <a:ext cx="10506456" cy="3876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2039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2C6DC8-76E7-4967-A16E-958AE485F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de-DE"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Veröffentlichung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4DD92C-0D83-44C4-94E4-EFA51D098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de-DE" sz="2000" b="1"/>
              <a:t>Software / Codes in Github:</a:t>
            </a:r>
            <a:r>
              <a:rPr lang="de-DE" sz="2000"/>
              <a:t> https://github.com/Tommy131/KraftAufFlaeche</a:t>
            </a:r>
            <a:endParaRPr lang="zh-CN" altLang="en-US" sz="20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C59C0E9-30BE-4865-83E2-CC255E0D28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6" r="4" b="1020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828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5124fd1-4de8-4cb0-8bc3-951ec254b2c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A320DE61BF924AB65BC45A46E59361" ma:contentTypeVersion="14" ma:contentTypeDescription="Create a new document." ma:contentTypeScope="" ma:versionID="d5f861eaa1d497455ea81017afa6acd4">
  <xsd:schema xmlns:xsd="http://www.w3.org/2001/XMLSchema" xmlns:xs="http://www.w3.org/2001/XMLSchema" xmlns:p="http://schemas.microsoft.com/office/2006/metadata/properties" xmlns:ns3="e5124fd1-4de8-4cb0-8bc3-951ec254b2c3" xmlns:ns4="e945e14d-ac62-4e89-a9f2-b7a5a3777772" targetNamespace="http://schemas.microsoft.com/office/2006/metadata/properties" ma:root="true" ma:fieldsID="8ea19f6f17cc889b4612c493ebe2d59f" ns3:_="" ns4:_="">
    <xsd:import namespace="e5124fd1-4de8-4cb0-8bc3-951ec254b2c3"/>
    <xsd:import namespace="e945e14d-ac62-4e89-a9f2-b7a5a377777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124fd1-4de8-4cb0-8bc3-951ec254b2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45e14d-ac62-4e89-a9f2-b7a5a3777772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D820507-F667-498A-831F-018160A1CB8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2942DB4-0CBF-4FD2-9A76-1B70101BEA76}">
  <ds:schemaRefs>
    <ds:schemaRef ds:uri="http://purl.org/dc/elements/1.1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e5124fd1-4de8-4cb0-8bc3-951ec254b2c3"/>
    <ds:schemaRef ds:uri="e945e14d-ac62-4e89-a9f2-b7a5a3777772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8A0F03D-B3BF-40F4-876D-6231A49F1C58}">
  <ds:schemaRefs>
    <ds:schemaRef ds:uri="e5124fd1-4de8-4cb0-8bc3-951ec254b2c3"/>
    <ds:schemaRef ds:uri="e945e14d-ac62-4e89-a9f2-b7a5a377777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</Words>
  <Application>Microsoft Office PowerPoint</Application>
  <PresentationFormat>宽屏</PresentationFormat>
  <Paragraphs>65</Paragraphs>
  <Slides>10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DejaVu Sans</vt:lpstr>
      <vt:lpstr>Arial</vt:lpstr>
      <vt:lpstr>Calibri</vt:lpstr>
      <vt:lpstr>Calibri Light</vt:lpstr>
      <vt:lpstr>Cambria Math</vt:lpstr>
      <vt:lpstr>Wingdings</vt:lpstr>
      <vt:lpstr>Office</vt:lpstr>
      <vt:lpstr> Robotik #KraftAufFläche SbR im Jahr 2023/24</vt:lpstr>
      <vt:lpstr>Agenda</vt:lpstr>
      <vt:lpstr>Überblick unsere Robotik</vt:lpstr>
      <vt:lpstr>Arbeitsabteilung</vt:lpstr>
      <vt:lpstr>PowerPoint 演示文稿</vt:lpstr>
      <vt:lpstr>PowerPoint 演示文稿</vt:lpstr>
      <vt:lpstr>Videobeispiel</vt:lpstr>
      <vt:lpstr>Schwierigkeiten</vt:lpstr>
      <vt:lpstr>Veröffentlichung</vt:lpstr>
      <vt:lpstr>Danke für die Aufmerksamkeit :)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Robotik#KraftAufFläche SbR im Jahr 23/24</dc:title>
  <dc:creator>Cloudy Tommy</dc:creator>
  <cp:lastModifiedBy>Kasama Kuhler</cp:lastModifiedBy>
  <cp:revision>1</cp:revision>
  <dcterms:created xsi:type="dcterms:W3CDTF">2024-04-15T12:20:31Z</dcterms:created>
  <dcterms:modified xsi:type="dcterms:W3CDTF">2024-04-15T20:24:25Z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0x0101000AA320DE61BF924AB65BC45A46E59361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2024-04-15T20:21:06Z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d12bb926-7960-4e0d-9cd9-13a0d32f51ae</vt:lpwstr>
  </property>
  <property fmtid="{D5CDD505-2E9C-101B-9397-08002B2CF9AE}" pid="8" name="MSIP_Label_defa4170-0d19-0005-0004-bc88714345d2_ActionId">
    <vt:lpwstr>ef02d045-d172-4fd6-90db-cca946a1aedf</vt:lpwstr>
  </property>
  <property fmtid="{D5CDD505-2E9C-101B-9397-08002B2CF9AE}" pid="9" name="MSIP_Label_defa4170-0d19-0005-0004-bc88714345d2_ContentBits">
    <vt:lpwstr>0</vt:lpwstr>
  </property>
</Properties>
</file>